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33"/>
    <p:sldMasterId id="2147483719" r:id="rId34"/>
  </p:sldMasterIdLst>
  <p:notesMasterIdLst>
    <p:notesMasterId r:id="rId52"/>
  </p:notesMasterIdLst>
  <p:sldIdLst>
    <p:sldId id="691" r:id="rId35"/>
    <p:sldId id="2147471451" r:id="rId36"/>
    <p:sldId id="728" r:id="rId37"/>
    <p:sldId id="731" r:id="rId38"/>
    <p:sldId id="733" r:id="rId39"/>
    <p:sldId id="2147471433" r:id="rId40"/>
    <p:sldId id="2147471436" r:id="rId41"/>
    <p:sldId id="2147471446" r:id="rId42"/>
    <p:sldId id="2147471439" r:id="rId43"/>
    <p:sldId id="2147471434" r:id="rId44"/>
    <p:sldId id="2147471452" r:id="rId45"/>
    <p:sldId id="2147471444" r:id="rId46"/>
    <p:sldId id="2147471453" r:id="rId47"/>
    <p:sldId id="2147471441" r:id="rId48"/>
    <p:sldId id="708" r:id="rId49"/>
    <p:sldId id="2147471448" r:id="rId50"/>
    <p:sldId id="2147471450" r:id="rId51"/>
  </p:sldIdLst>
  <p:sldSz cx="10363200" cy="7772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11D841A-16DA-4DC3-8B82-494E8BC6ADF9}">
          <p14:sldIdLst>
            <p14:sldId id="691"/>
            <p14:sldId id="2147471451"/>
            <p14:sldId id="728"/>
            <p14:sldId id="731"/>
            <p14:sldId id="733"/>
            <p14:sldId id="2147471433"/>
            <p14:sldId id="2147471436"/>
            <p14:sldId id="2147471446"/>
            <p14:sldId id="2147471439"/>
            <p14:sldId id="2147471434"/>
            <p14:sldId id="2147471452"/>
            <p14:sldId id="2147471444"/>
            <p14:sldId id="2147471453"/>
            <p14:sldId id="2147471441"/>
            <p14:sldId id="708"/>
            <p14:sldId id="2147471448"/>
            <p14:sldId id="2147471450"/>
          </p14:sldIdLst>
        </p14:section>
      </p14:sectionLst>
    </p:ext>
    <p:ext uri="{EFAFB233-063F-42B5-8137-9DF3F51BA10A}">
      <p15:sldGuideLst xmlns:p15="http://schemas.microsoft.com/office/powerpoint/2012/main">
        <p15:guide id="1" pos="3363" userDrawn="1">
          <p15:clr>
            <a:srgbClr val="A4A3A4"/>
          </p15:clr>
        </p15:guide>
        <p15:guide id="2" orient="horz" pos="244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24333B-CEF7-4D0C-B38F-C94685F40BC2}" name="Beyerle, Chad" initials="BC" userId="S::A220099@DSDOM1.DSROOT.FMR.COM::0ba204ad-9e2b-4ca2-8021-0fba2ea41ba9" providerId="AD"/>
  <p188:author id="{8D80F96C-E015-C4FF-2884-08162E56CE82}" name="Gilbert, Jessica" initials="GJ" userId="S::a427922@fmr.com::a28e0ef7-09d5-4ae4-8f9a-d3d0c625dc87" providerId="AD"/>
  <p188:author id="{51AEEAA7-C66B-6A36-28A9-016690F9E15F}" name="Stiles, Shannon" initials="SS" userId="S::A222216@DSDOM1.DSROOT.FMR.COM::8b94d8c4-8646-4335-aaaa-c371f9221d13" providerId="AD"/>
  <p188:author id="{E1E4F7E2-D223-FC71-6929-520C01B056BE}" name="Buckley, Jessica" initials="BJ" userId="S::a570927@dsdom1.dsroot.fmr.com::0156e92d-9796-4f30-bd81-d7fe5ed0fa6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oward, Blake" initials="HB" lastIdx="25" clrIdx="0">
    <p:extLst>
      <p:ext uri="{19B8F6BF-5375-455C-9EA6-DF929625EA0E}">
        <p15:presenceInfo xmlns:p15="http://schemas.microsoft.com/office/powerpoint/2012/main" userId="S::a555859@FMR.COM::7c578da4-1aed-4518-9254-7cd9ea7da898" providerId="AD"/>
      </p:ext>
    </p:extLst>
  </p:cmAuthor>
  <p:cmAuthor id="2" name="Berberich, Mary Beth" initials="BMB" lastIdx="18" clrIdx="1">
    <p:extLst>
      <p:ext uri="{19B8F6BF-5375-455C-9EA6-DF929625EA0E}">
        <p15:presenceInfo xmlns:p15="http://schemas.microsoft.com/office/powerpoint/2012/main" userId="S::a575462@dsdom1.dsroot.fmr.com::0a2b8128-9b7b-4280-b401-935fff8b4ed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2F2F2"/>
    <a:srgbClr val="1F6B91"/>
    <a:srgbClr val="0B642F"/>
    <a:srgbClr val="005670"/>
    <a:srgbClr val="4C4C4C"/>
    <a:srgbClr val="356F95"/>
    <a:srgbClr val="00A6D4"/>
    <a:srgbClr val="D2D9DF"/>
    <a:srgbClr val="4C94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52" autoAdjust="0"/>
    <p:restoredTop sz="96357" autoAdjust="0"/>
  </p:normalViewPr>
  <p:slideViewPr>
    <p:cSldViewPr snapToGrid="0">
      <p:cViewPr varScale="1">
        <p:scale>
          <a:sx n="97" d="100"/>
          <a:sy n="97" d="100"/>
        </p:scale>
        <p:origin x="1578" y="72"/>
      </p:cViewPr>
      <p:guideLst>
        <p:guide pos="3363"/>
        <p:guide orient="horz"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customXml" Target="../customXml/item26.xml"/><Relationship Id="rId39" Type="http://schemas.openxmlformats.org/officeDocument/2006/relationships/slide" Target="slides/slide5.xml"/><Relationship Id="rId21" Type="http://schemas.openxmlformats.org/officeDocument/2006/relationships/customXml" Target="../customXml/item21.xml"/><Relationship Id="rId34" Type="http://schemas.openxmlformats.org/officeDocument/2006/relationships/slideMaster" Target="slideMasters/slideMaster2.xml"/><Relationship Id="rId42" Type="http://schemas.openxmlformats.org/officeDocument/2006/relationships/slide" Target="slides/slide8.xml"/><Relationship Id="rId47" Type="http://schemas.openxmlformats.org/officeDocument/2006/relationships/slide" Target="slides/slide13.xml"/><Relationship Id="rId50" Type="http://schemas.openxmlformats.org/officeDocument/2006/relationships/slide" Target="slides/slide16.xml"/><Relationship Id="rId55" Type="http://schemas.openxmlformats.org/officeDocument/2006/relationships/viewProps" Target="viewProps.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slideMaster" Target="slideMasters/slideMaster1.xml"/><Relationship Id="rId38" Type="http://schemas.openxmlformats.org/officeDocument/2006/relationships/slide" Target="slides/slide4.xml"/><Relationship Id="rId46" Type="http://schemas.openxmlformats.org/officeDocument/2006/relationships/slide" Target="slides/slide12.xml"/><Relationship Id="rId59" Type="http://schemas.microsoft.com/office/2018/10/relationships/authors" Target="authors.xml"/><Relationship Id="rId2" Type="http://schemas.openxmlformats.org/officeDocument/2006/relationships/customXml" Target="../customXml/item2.xml"/><Relationship Id="rId16" Type="http://schemas.openxmlformats.org/officeDocument/2006/relationships/customXml" Target="../customXml/item16.xml"/><Relationship Id="rId20" Type="http://schemas.openxmlformats.org/officeDocument/2006/relationships/customXml" Target="../customXml/item20.xml"/><Relationship Id="rId29" Type="http://schemas.openxmlformats.org/officeDocument/2006/relationships/customXml" Target="../customXml/item29.xml"/><Relationship Id="rId41" Type="http://schemas.openxmlformats.org/officeDocument/2006/relationships/slide" Target="slides/slide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customXml" Target="../customXml/item32.xml"/><Relationship Id="rId37" Type="http://schemas.openxmlformats.org/officeDocument/2006/relationships/slide" Target="slides/slide3.xml"/><Relationship Id="rId40" Type="http://schemas.openxmlformats.org/officeDocument/2006/relationships/slide" Target="slides/slide6.xml"/><Relationship Id="rId45" Type="http://schemas.openxmlformats.org/officeDocument/2006/relationships/slide" Target="slides/slide11.xml"/><Relationship Id="rId53" Type="http://schemas.openxmlformats.org/officeDocument/2006/relationships/commentAuthors" Target="commentAuthors.xml"/><Relationship Id="rId58" Type="http://schemas.microsoft.com/office/2016/11/relationships/changesInfo" Target="changesInfos/changesInfo1.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slide" Target="slides/slide2.xml"/><Relationship Id="rId49" Type="http://schemas.openxmlformats.org/officeDocument/2006/relationships/slide" Target="slides/slide15.xml"/><Relationship Id="rId57" Type="http://schemas.openxmlformats.org/officeDocument/2006/relationships/tableStyles" Target="tableStyles.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customXml" Target="../customXml/item31.xml"/><Relationship Id="rId44" Type="http://schemas.openxmlformats.org/officeDocument/2006/relationships/slide" Target="slides/slide10.xml"/><Relationship Id="rId52"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slide" Target="slides/slide1.xml"/><Relationship Id="rId43" Type="http://schemas.openxmlformats.org/officeDocument/2006/relationships/slide" Target="slides/slide9.xml"/><Relationship Id="rId48" Type="http://schemas.openxmlformats.org/officeDocument/2006/relationships/slide" Target="slides/slide14.xml"/><Relationship Id="rId56" Type="http://schemas.openxmlformats.org/officeDocument/2006/relationships/theme" Target="theme/theme1.xml"/><Relationship Id="rId8" Type="http://schemas.openxmlformats.org/officeDocument/2006/relationships/customXml" Target="../customXml/item8.xml"/><Relationship Id="rId51" Type="http://schemas.openxmlformats.org/officeDocument/2006/relationships/slide" Target="slides/slide17.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mbardo, Gina" userId="38a27b05-fac4-4c7a-828f-f94fb759ca98" providerId="ADAL" clId="{7C41FA35-87FF-4D9C-9502-1E241C9C313F}"/>
    <pc:docChg chg="undo custSel addSld modSld modMainMaster modSection modNotesMaster">
      <pc:chgData name="Lombardo, Gina" userId="38a27b05-fac4-4c7a-828f-f94fb759ca98" providerId="ADAL" clId="{7C41FA35-87FF-4D9C-9502-1E241C9C313F}" dt="2024-11-20T14:40:44.398" v="584" actId="1076"/>
      <pc:docMkLst>
        <pc:docMk/>
      </pc:docMkLst>
      <pc:sldChg chg="modSp modNotes">
        <pc:chgData name="Lombardo, Gina" userId="38a27b05-fac4-4c7a-828f-f94fb759ca98" providerId="ADAL" clId="{7C41FA35-87FF-4D9C-9502-1E241C9C313F}" dt="2024-11-19T18:32:45.052" v="564"/>
        <pc:sldMkLst>
          <pc:docMk/>
          <pc:sldMk cId="3573575293" sldId="691"/>
        </pc:sldMkLst>
        <pc:spChg chg="mod">
          <ac:chgData name="Lombardo, Gina" userId="38a27b05-fac4-4c7a-828f-f94fb759ca98" providerId="ADAL" clId="{7C41FA35-87FF-4D9C-9502-1E241C9C313F}" dt="2024-11-19T18:32:45.052" v="564"/>
          <ac:spMkLst>
            <pc:docMk/>
            <pc:sldMk cId="3573575293" sldId="691"/>
            <ac:spMk id="2" creationId="{209AB8BF-8AE6-1BE3-41A0-92763CEBBA53}"/>
          </ac:spMkLst>
        </pc:spChg>
        <pc:spChg chg="mod">
          <ac:chgData name="Lombardo, Gina" userId="38a27b05-fac4-4c7a-828f-f94fb759ca98" providerId="ADAL" clId="{7C41FA35-87FF-4D9C-9502-1E241C9C313F}" dt="2024-11-19T18:32:45.052" v="564"/>
          <ac:spMkLst>
            <pc:docMk/>
            <pc:sldMk cId="3573575293" sldId="691"/>
            <ac:spMk id="5" creationId="{4992AF9D-C76B-D2AC-CB57-26704C222BD0}"/>
          </ac:spMkLst>
        </pc:spChg>
        <pc:spChg chg="mod">
          <ac:chgData name="Lombardo, Gina" userId="38a27b05-fac4-4c7a-828f-f94fb759ca98" providerId="ADAL" clId="{7C41FA35-87FF-4D9C-9502-1E241C9C313F}" dt="2024-11-19T18:32:45.052" v="564"/>
          <ac:spMkLst>
            <pc:docMk/>
            <pc:sldMk cId="3573575293" sldId="691"/>
            <ac:spMk id="6" creationId="{E205C4D6-6FC2-C1CB-6374-010270B5A5D7}"/>
          </ac:spMkLst>
        </pc:spChg>
        <pc:spChg chg="mod">
          <ac:chgData name="Lombardo, Gina" userId="38a27b05-fac4-4c7a-828f-f94fb759ca98" providerId="ADAL" clId="{7C41FA35-87FF-4D9C-9502-1E241C9C313F}" dt="2024-11-19T18:32:45.052" v="564"/>
          <ac:spMkLst>
            <pc:docMk/>
            <pc:sldMk cId="3573575293" sldId="691"/>
            <ac:spMk id="7" creationId="{5763AF6A-B2E8-F89C-676A-D057B2F18A5C}"/>
          </ac:spMkLst>
        </pc:spChg>
        <pc:spChg chg="mod">
          <ac:chgData name="Lombardo, Gina" userId="38a27b05-fac4-4c7a-828f-f94fb759ca98" providerId="ADAL" clId="{7C41FA35-87FF-4D9C-9502-1E241C9C313F}" dt="2024-11-19T18:32:45.052" v="564"/>
          <ac:spMkLst>
            <pc:docMk/>
            <pc:sldMk cId="3573575293" sldId="691"/>
            <ac:spMk id="8" creationId="{77BCACE2-907D-0833-9011-931C5BE11DEC}"/>
          </ac:spMkLst>
        </pc:spChg>
        <pc:spChg chg="mod">
          <ac:chgData name="Lombardo, Gina" userId="38a27b05-fac4-4c7a-828f-f94fb759ca98" providerId="ADAL" clId="{7C41FA35-87FF-4D9C-9502-1E241C9C313F}" dt="2024-11-19T18:32:45.052" v="564"/>
          <ac:spMkLst>
            <pc:docMk/>
            <pc:sldMk cId="3573575293" sldId="691"/>
            <ac:spMk id="13" creationId="{565D891F-D9A8-A585-F7D6-7402A1D847F5}"/>
          </ac:spMkLst>
        </pc:spChg>
        <pc:spChg chg="mod">
          <ac:chgData name="Lombardo, Gina" userId="38a27b05-fac4-4c7a-828f-f94fb759ca98" providerId="ADAL" clId="{7C41FA35-87FF-4D9C-9502-1E241C9C313F}" dt="2024-11-19T18:32:45.052" v="564"/>
          <ac:spMkLst>
            <pc:docMk/>
            <pc:sldMk cId="3573575293" sldId="691"/>
            <ac:spMk id="14" creationId="{7A89F30A-B575-D6BA-6570-3AC6E9B7A4F9}"/>
          </ac:spMkLst>
        </pc:spChg>
        <pc:grpChg chg="mod">
          <ac:chgData name="Lombardo, Gina" userId="38a27b05-fac4-4c7a-828f-f94fb759ca98" providerId="ADAL" clId="{7C41FA35-87FF-4D9C-9502-1E241C9C313F}" dt="2024-11-19T18:32:45.052" v="564"/>
          <ac:grpSpMkLst>
            <pc:docMk/>
            <pc:sldMk cId="3573575293" sldId="691"/>
            <ac:grpSpMk id="11" creationId="{4E105AE6-EAE5-0F29-CC9E-E7FEEB62EE39}"/>
          </ac:grpSpMkLst>
        </pc:grpChg>
        <pc:picChg chg="mod">
          <ac:chgData name="Lombardo, Gina" userId="38a27b05-fac4-4c7a-828f-f94fb759ca98" providerId="ADAL" clId="{7C41FA35-87FF-4D9C-9502-1E241C9C313F}" dt="2024-11-19T18:32:45.052" v="564"/>
          <ac:picMkLst>
            <pc:docMk/>
            <pc:sldMk cId="3573575293" sldId="691"/>
            <ac:picMk id="15" creationId="{8745B381-02E1-A9C7-3EE3-D209766DF3DB}"/>
          </ac:picMkLst>
        </pc:picChg>
        <pc:picChg chg="mod">
          <ac:chgData name="Lombardo, Gina" userId="38a27b05-fac4-4c7a-828f-f94fb759ca98" providerId="ADAL" clId="{7C41FA35-87FF-4D9C-9502-1E241C9C313F}" dt="2024-11-19T18:32:45.052" v="564"/>
          <ac:picMkLst>
            <pc:docMk/>
            <pc:sldMk cId="3573575293" sldId="691"/>
            <ac:picMk id="16" creationId="{BB29F00D-08EF-CA0D-8369-D9BBE577A1A5}"/>
          </ac:picMkLst>
        </pc:picChg>
        <pc:picChg chg="mod">
          <ac:chgData name="Lombardo, Gina" userId="38a27b05-fac4-4c7a-828f-f94fb759ca98" providerId="ADAL" clId="{7C41FA35-87FF-4D9C-9502-1E241C9C313F}" dt="2024-11-19T18:32:45.052" v="564"/>
          <ac:picMkLst>
            <pc:docMk/>
            <pc:sldMk cId="3573575293" sldId="691"/>
            <ac:picMk id="1026" creationId="{9ADABEE2-1A0A-69C8-FF79-70215F5B4FB8}"/>
          </ac:picMkLst>
        </pc:picChg>
      </pc:sldChg>
      <pc:sldChg chg="modSp">
        <pc:chgData name="Lombardo, Gina" userId="38a27b05-fac4-4c7a-828f-f94fb759ca98" providerId="ADAL" clId="{7C41FA35-87FF-4D9C-9502-1E241C9C313F}" dt="2024-11-19T18:32:45.052" v="564"/>
        <pc:sldMkLst>
          <pc:docMk/>
          <pc:sldMk cId="3798671771" sldId="708"/>
        </pc:sldMkLst>
        <pc:spChg chg="mod">
          <ac:chgData name="Lombardo, Gina" userId="38a27b05-fac4-4c7a-828f-f94fb759ca98" providerId="ADAL" clId="{7C41FA35-87FF-4D9C-9502-1E241C9C313F}" dt="2024-11-19T18:32:45.052" v="564"/>
          <ac:spMkLst>
            <pc:docMk/>
            <pc:sldMk cId="3798671771" sldId="708"/>
            <ac:spMk id="2" creationId="{87CAFACB-9561-4C47-BC34-07C98D448249}"/>
          </ac:spMkLst>
        </pc:spChg>
        <pc:spChg chg="mod">
          <ac:chgData name="Lombardo, Gina" userId="38a27b05-fac4-4c7a-828f-f94fb759ca98" providerId="ADAL" clId="{7C41FA35-87FF-4D9C-9502-1E241C9C313F}" dt="2024-11-19T18:32:45.052" v="564"/>
          <ac:spMkLst>
            <pc:docMk/>
            <pc:sldMk cId="3798671771" sldId="708"/>
            <ac:spMk id="4" creationId="{84254EED-A1A4-FC49-5F69-39C379622A9B}"/>
          </ac:spMkLst>
        </pc:spChg>
        <pc:spChg chg="mod">
          <ac:chgData name="Lombardo, Gina" userId="38a27b05-fac4-4c7a-828f-f94fb759ca98" providerId="ADAL" clId="{7C41FA35-87FF-4D9C-9502-1E241C9C313F}" dt="2024-11-19T18:32:45.052" v="564"/>
          <ac:spMkLst>
            <pc:docMk/>
            <pc:sldMk cId="3798671771" sldId="708"/>
            <ac:spMk id="6" creationId="{4300F2CE-2A8C-4675-943F-B355BFD87CBA}"/>
          </ac:spMkLst>
        </pc:spChg>
        <pc:spChg chg="mod">
          <ac:chgData name="Lombardo, Gina" userId="38a27b05-fac4-4c7a-828f-f94fb759ca98" providerId="ADAL" clId="{7C41FA35-87FF-4D9C-9502-1E241C9C313F}" dt="2024-11-19T18:32:45.052" v="564"/>
          <ac:spMkLst>
            <pc:docMk/>
            <pc:sldMk cId="3798671771" sldId="708"/>
            <ac:spMk id="8" creationId="{72244A2E-5474-4617-3DD4-955D38882821}"/>
          </ac:spMkLst>
        </pc:spChg>
        <pc:spChg chg="mod">
          <ac:chgData name="Lombardo, Gina" userId="38a27b05-fac4-4c7a-828f-f94fb759ca98" providerId="ADAL" clId="{7C41FA35-87FF-4D9C-9502-1E241C9C313F}" dt="2024-11-19T18:32:45.052" v="564"/>
          <ac:spMkLst>
            <pc:docMk/>
            <pc:sldMk cId="3798671771" sldId="708"/>
            <ac:spMk id="13" creationId="{8817BE77-88E1-462D-BCDE-EE7B89B71A27}"/>
          </ac:spMkLst>
        </pc:spChg>
        <pc:grpChg chg="mod">
          <ac:chgData name="Lombardo, Gina" userId="38a27b05-fac4-4c7a-828f-f94fb759ca98" providerId="ADAL" clId="{7C41FA35-87FF-4D9C-9502-1E241C9C313F}" dt="2024-11-19T18:32:45.052" v="564"/>
          <ac:grpSpMkLst>
            <pc:docMk/>
            <pc:sldMk cId="3798671771" sldId="708"/>
            <ac:grpSpMk id="3" creationId="{97790322-EE4D-0435-FF92-D7E38E02A596}"/>
          </ac:grpSpMkLst>
        </pc:grpChg>
        <pc:picChg chg="mod">
          <ac:chgData name="Lombardo, Gina" userId="38a27b05-fac4-4c7a-828f-f94fb759ca98" providerId="ADAL" clId="{7C41FA35-87FF-4D9C-9502-1E241C9C313F}" dt="2024-11-19T18:32:45.052" v="564"/>
          <ac:picMkLst>
            <pc:docMk/>
            <pc:sldMk cId="3798671771" sldId="708"/>
            <ac:picMk id="5" creationId="{A257712E-344D-7942-5723-0CD327AB0166}"/>
          </ac:picMkLst>
        </pc:picChg>
      </pc:sldChg>
      <pc:sldChg chg="modSp modNotes">
        <pc:chgData name="Lombardo, Gina" userId="38a27b05-fac4-4c7a-828f-f94fb759ca98" providerId="ADAL" clId="{7C41FA35-87FF-4D9C-9502-1E241C9C313F}" dt="2024-11-19T18:32:45.052" v="564"/>
        <pc:sldMkLst>
          <pc:docMk/>
          <pc:sldMk cId="3533474547" sldId="728"/>
        </pc:sldMkLst>
        <pc:spChg chg="mod">
          <ac:chgData name="Lombardo, Gina" userId="38a27b05-fac4-4c7a-828f-f94fb759ca98" providerId="ADAL" clId="{7C41FA35-87FF-4D9C-9502-1E241C9C313F}" dt="2024-11-19T18:32:45.052" v="564"/>
          <ac:spMkLst>
            <pc:docMk/>
            <pc:sldMk cId="3533474547" sldId="728"/>
            <ac:spMk id="2" creationId="{5330EBBD-09F8-A45B-7379-D95EC175A846}"/>
          </ac:spMkLst>
        </pc:spChg>
        <pc:spChg chg="mod">
          <ac:chgData name="Lombardo, Gina" userId="38a27b05-fac4-4c7a-828f-f94fb759ca98" providerId="ADAL" clId="{7C41FA35-87FF-4D9C-9502-1E241C9C313F}" dt="2024-11-19T18:32:45.052" v="564"/>
          <ac:spMkLst>
            <pc:docMk/>
            <pc:sldMk cId="3533474547" sldId="728"/>
            <ac:spMk id="3" creationId="{EDE615E9-8C14-AF91-B261-B22182AE8C4A}"/>
          </ac:spMkLst>
        </pc:spChg>
        <pc:spChg chg="mod">
          <ac:chgData name="Lombardo, Gina" userId="38a27b05-fac4-4c7a-828f-f94fb759ca98" providerId="ADAL" clId="{7C41FA35-87FF-4D9C-9502-1E241C9C313F}" dt="2024-11-19T18:32:45.052" v="564"/>
          <ac:spMkLst>
            <pc:docMk/>
            <pc:sldMk cId="3533474547" sldId="728"/>
            <ac:spMk id="4" creationId="{36E5FFBF-7B50-4EAF-815C-EBA514E0E2E8}"/>
          </ac:spMkLst>
        </pc:spChg>
        <pc:spChg chg="mod">
          <ac:chgData name="Lombardo, Gina" userId="38a27b05-fac4-4c7a-828f-f94fb759ca98" providerId="ADAL" clId="{7C41FA35-87FF-4D9C-9502-1E241C9C313F}" dt="2024-11-19T18:32:45.052" v="564"/>
          <ac:spMkLst>
            <pc:docMk/>
            <pc:sldMk cId="3533474547" sldId="728"/>
            <ac:spMk id="6" creationId="{88444B9E-DD92-311F-EE6C-04EEE7BD5312}"/>
          </ac:spMkLst>
        </pc:spChg>
        <pc:spChg chg="mod">
          <ac:chgData name="Lombardo, Gina" userId="38a27b05-fac4-4c7a-828f-f94fb759ca98" providerId="ADAL" clId="{7C41FA35-87FF-4D9C-9502-1E241C9C313F}" dt="2024-11-19T18:32:45.052" v="564"/>
          <ac:spMkLst>
            <pc:docMk/>
            <pc:sldMk cId="3533474547" sldId="728"/>
            <ac:spMk id="7" creationId="{8D744894-4B48-36B4-64FD-B9109296B3E4}"/>
          </ac:spMkLst>
        </pc:spChg>
        <pc:spChg chg="mod">
          <ac:chgData name="Lombardo, Gina" userId="38a27b05-fac4-4c7a-828f-f94fb759ca98" providerId="ADAL" clId="{7C41FA35-87FF-4D9C-9502-1E241C9C313F}" dt="2024-11-19T18:32:45.052" v="564"/>
          <ac:spMkLst>
            <pc:docMk/>
            <pc:sldMk cId="3533474547" sldId="728"/>
            <ac:spMk id="10" creationId="{68300DBB-F6C5-2B9C-2B3C-1BA7A3948586}"/>
          </ac:spMkLst>
        </pc:spChg>
        <pc:spChg chg="mod">
          <ac:chgData name="Lombardo, Gina" userId="38a27b05-fac4-4c7a-828f-f94fb759ca98" providerId="ADAL" clId="{7C41FA35-87FF-4D9C-9502-1E241C9C313F}" dt="2024-11-19T18:32:45.052" v="564"/>
          <ac:spMkLst>
            <pc:docMk/>
            <pc:sldMk cId="3533474547" sldId="728"/>
            <ac:spMk id="11" creationId="{3352E699-9516-770F-29AC-7D136E2FF2C8}"/>
          </ac:spMkLst>
        </pc:spChg>
        <pc:spChg chg="mod">
          <ac:chgData name="Lombardo, Gina" userId="38a27b05-fac4-4c7a-828f-f94fb759ca98" providerId="ADAL" clId="{7C41FA35-87FF-4D9C-9502-1E241C9C313F}" dt="2024-11-19T18:32:45.052" v="564"/>
          <ac:spMkLst>
            <pc:docMk/>
            <pc:sldMk cId="3533474547" sldId="728"/>
            <ac:spMk id="13" creationId="{CE1E5A74-B004-8257-3F16-8DE5B807536A}"/>
          </ac:spMkLst>
        </pc:spChg>
        <pc:spChg chg="mod">
          <ac:chgData name="Lombardo, Gina" userId="38a27b05-fac4-4c7a-828f-f94fb759ca98" providerId="ADAL" clId="{7C41FA35-87FF-4D9C-9502-1E241C9C313F}" dt="2024-11-19T18:32:45.052" v="564"/>
          <ac:spMkLst>
            <pc:docMk/>
            <pc:sldMk cId="3533474547" sldId="728"/>
            <ac:spMk id="14" creationId="{4455F006-77EC-18A4-C2C3-6C0439499B17}"/>
          </ac:spMkLst>
        </pc:spChg>
        <pc:spChg chg="mod">
          <ac:chgData name="Lombardo, Gina" userId="38a27b05-fac4-4c7a-828f-f94fb759ca98" providerId="ADAL" clId="{7C41FA35-87FF-4D9C-9502-1E241C9C313F}" dt="2024-11-19T18:32:45.052" v="564"/>
          <ac:spMkLst>
            <pc:docMk/>
            <pc:sldMk cId="3533474547" sldId="728"/>
            <ac:spMk id="16" creationId="{6CD6FED0-91A1-1F9E-FFD9-88D937804B86}"/>
          </ac:spMkLst>
        </pc:spChg>
        <pc:spChg chg="mod">
          <ac:chgData name="Lombardo, Gina" userId="38a27b05-fac4-4c7a-828f-f94fb759ca98" providerId="ADAL" clId="{7C41FA35-87FF-4D9C-9502-1E241C9C313F}" dt="2024-11-19T18:32:45.052" v="564"/>
          <ac:spMkLst>
            <pc:docMk/>
            <pc:sldMk cId="3533474547" sldId="728"/>
            <ac:spMk id="17" creationId="{C261FB1F-BB71-3730-395B-34E4294A4939}"/>
          </ac:spMkLst>
        </pc:spChg>
        <pc:spChg chg="mod">
          <ac:chgData name="Lombardo, Gina" userId="38a27b05-fac4-4c7a-828f-f94fb759ca98" providerId="ADAL" clId="{7C41FA35-87FF-4D9C-9502-1E241C9C313F}" dt="2024-11-19T18:32:45.052" v="564"/>
          <ac:spMkLst>
            <pc:docMk/>
            <pc:sldMk cId="3533474547" sldId="728"/>
            <ac:spMk id="19" creationId="{1A4B4E66-30DD-EF2B-34C6-FD2698645448}"/>
          </ac:spMkLst>
        </pc:spChg>
        <pc:spChg chg="mod">
          <ac:chgData name="Lombardo, Gina" userId="38a27b05-fac4-4c7a-828f-f94fb759ca98" providerId="ADAL" clId="{7C41FA35-87FF-4D9C-9502-1E241C9C313F}" dt="2024-11-19T18:32:45.052" v="564"/>
          <ac:spMkLst>
            <pc:docMk/>
            <pc:sldMk cId="3533474547" sldId="728"/>
            <ac:spMk id="20" creationId="{859AAE3D-D17C-9391-56E1-FCCF716A8540}"/>
          </ac:spMkLst>
        </pc:spChg>
        <pc:spChg chg="mod">
          <ac:chgData name="Lombardo, Gina" userId="38a27b05-fac4-4c7a-828f-f94fb759ca98" providerId="ADAL" clId="{7C41FA35-87FF-4D9C-9502-1E241C9C313F}" dt="2024-11-19T18:32:45.052" v="564"/>
          <ac:spMkLst>
            <pc:docMk/>
            <pc:sldMk cId="3533474547" sldId="728"/>
            <ac:spMk id="22" creationId="{0AFA65E0-2F76-F42F-1D65-BC74E5E28D19}"/>
          </ac:spMkLst>
        </pc:spChg>
        <pc:spChg chg="mod">
          <ac:chgData name="Lombardo, Gina" userId="38a27b05-fac4-4c7a-828f-f94fb759ca98" providerId="ADAL" clId="{7C41FA35-87FF-4D9C-9502-1E241C9C313F}" dt="2024-11-19T18:32:45.052" v="564"/>
          <ac:spMkLst>
            <pc:docMk/>
            <pc:sldMk cId="3533474547" sldId="728"/>
            <ac:spMk id="23" creationId="{A86FE891-5F39-15D5-2541-0314EDDF07E0}"/>
          </ac:spMkLst>
        </pc:spChg>
        <pc:spChg chg="mod">
          <ac:chgData name="Lombardo, Gina" userId="38a27b05-fac4-4c7a-828f-f94fb759ca98" providerId="ADAL" clId="{7C41FA35-87FF-4D9C-9502-1E241C9C313F}" dt="2024-11-19T18:32:45.052" v="564"/>
          <ac:spMkLst>
            <pc:docMk/>
            <pc:sldMk cId="3533474547" sldId="728"/>
            <ac:spMk id="25" creationId="{58BE6B55-145A-DB4B-DFE6-CF3DF7FE5DCF}"/>
          </ac:spMkLst>
        </pc:spChg>
        <pc:spChg chg="mod">
          <ac:chgData name="Lombardo, Gina" userId="38a27b05-fac4-4c7a-828f-f94fb759ca98" providerId="ADAL" clId="{7C41FA35-87FF-4D9C-9502-1E241C9C313F}" dt="2024-11-19T18:32:45.052" v="564"/>
          <ac:spMkLst>
            <pc:docMk/>
            <pc:sldMk cId="3533474547" sldId="728"/>
            <ac:spMk id="26" creationId="{38DEC97B-8FA8-11DE-8F11-DF54D3E37E2C}"/>
          </ac:spMkLst>
        </pc:spChg>
        <pc:spChg chg="mod">
          <ac:chgData name="Lombardo, Gina" userId="38a27b05-fac4-4c7a-828f-f94fb759ca98" providerId="ADAL" clId="{7C41FA35-87FF-4D9C-9502-1E241C9C313F}" dt="2024-11-19T18:32:45.052" v="564"/>
          <ac:spMkLst>
            <pc:docMk/>
            <pc:sldMk cId="3533474547" sldId="728"/>
            <ac:spMk id="30" creationId="{0C67F775-F0D9-CF66-17C7-4DBDAA1165FC}"/>
          </ac:spMkLst>
        </pc:spChg>
        <pc:spChg chg="mod">
          <ac:chgData name="Lombardo, Gina" userId="38a27b05-fac4-4c7a-828f-f94fb759ca98" providerId="ADAL" clId="{7C41FA35-87FF-4D9C-9502-1E241C9C313F}" dt="2024-11-19T18:32:45.052" v="564"/>
          <ac:spMkLst>
            <pc:docMk/>
            <pc:sldMk cId="3533474547" sldId="728"/>
            <ac:spMk id="31" creationId="{DB42ECF5-74ED-FCD8-31D4-9F9A5C2AA820}"/>
          </ac:spMkLst>
        </pc:spChg>
        <pc:spChg chg="mod">
          <ac:chgData name="Lombardo, Gina" userId="38a27b05-fac4-4c7a-828f-f94fb759ca98" providerId="ADAL" clId="{7C41FA35-87FF-4D9C-9502-1E241C9C313F}" dt="2024-11-19T18:32:45.052" v="564"/>
          <ac:spMkLst>
            <pc:docMk/>
            <pc:sldMk cId="3533474547" sldId="728"/>
            <ac:spMk id="32" creationId="{78C28D19-2593-673E-C340-C81BC8A41CD4}"/>
          </ac:spMkLst>
        </pc:spChg>
        <pc:spChg chg="mod">
          <ac:chgData name="Lombardo, Gina" userId="38a27b05-fac4-4c7a-828f-f94fb759ca98" providerId="ADAL" clId="{7C41FA35-87FF-4D9C-9502-1E241C9C313F}" dt="2024-11-19T18:32:45.052" v="564"/>
          <ac:spMkLst>
            <pc:docMk/>
            <pc:sldMk cId="3533474547" sldId="728"/>
            <ac:spMk id="34" creationId="{CD3890E7-7072-5DA0-8261-42587B45FD50}"/>
          </ac:spMkLst>
        </pc:spChg>
        <pc:spChg chg="mod">
          <ac:chgData name="Lombardo, Gina" userId="38a27b05-fac4-4c7a-828f-f94fb759ca98" providerId="ADAL" clId="{7C41FA35-87FF-4D9C-9502-1E241C9C313F}" dt="2024-11-19T18:32:45.052" v="564"/>
          <ac:spMkLst>
            <pc:docMk/>
            <pc:sldMk cId="3533474547" sldId="728"/>
            <ac:spMk id="35" creationId="{89EC46E1-087F-10DD-98CE-C968B073A811}"/>
          </ac:spMkLst>
        </pc:spChg>
        <pc:spChg chg="mod">
          <ac:chgData name="Lombardo, Gina" userId="38a27b05-fac4-4c7a-828f-f94fb759ca98" providerId="ADAL" clId="{7C41FA35-87FF-4D9C-9502-1E241C9C313F}" dt="2024-11-19T18:32:45.052" v="564"/>
          <ac:spMkLst>
            <pc:docMk/>
            <pc:sldMk cId="3533474547" sldId="728"/>
            <ac:spMk id="37" creationId="{EE537CB6-F20D-4CC6-0EB1-E2D819CFE5C1}"/>
          </ac:spMkLst>
        </pc:spChg>
        <pc:spChg chg="mod">
          <ac:chgData name="Lombardo, Gina" userId="38a27b05-fac4-4c7a-828f-f94fb759ca98" providerId="ADAL" clId="{7C41FA35-87FF-4D9C-9502-1E241C9C313F}" dt="2024-11-19T18:32:45.052" v="564"/>
          <ac:spMkLst>
            <pc:docMk/>
            <pc:sldMk cId="3533474547" sldId="728"/>
            <ac:spMk id="38" creationId="{831911A1-5146-BE07-00F4-7BBCFDF54FD5}"/>
          </ac:spMkLst>
        </pc:spChg>
        <pc:spChg chg="mod">
          <ac:chgData name="Lombardo, Gina" userId="38a27b05-fac4-4c7a-828f-f94fb759ca98" providerId="ADAL" clId="{7C41FA35-87FF-4D9C-9502-1E241C9C313F}" dt="2024-11-19T18:32:45.052" v="564"/>
          <ac:spMkLst>
            <pc:docMk/>
            <pc:sldMk cId="3533474547" sldId="728"/>
            <ac:spMk id="39" creationId="{CAE95954-2A57-C851-B30F-01018E2705D2}"/>
          </ac:spMkLst>
        </pc:spChg>
        <pc:spChg chg="mod">
          <ac:chgData name="Lombardo, Gina" userId="38a27b05-fac4-4c7a-828f-f94fb759ca98" providerId="ADAL" clId="{7C41FA35-87FF-4D9C-9502-1E241C9C313F}" dt="2024-11-19T18:32:45.052" v="564"/>
          <ac:spMkLst>
            <pc:docMk/>
            <pc:sldMk cId="3533474547" sldId="728"/>
            <ac:spMk id="41" creationId="{CD3820BF-5A99-B7E9-BC21-BE3D1756F20E}"/>
          </ac:spMkLst>
        </pc:spChg>
        <pc:spChg chg="mod">
          <ac:chgData name="Lombardo, Gina" userId="38a27b05-fac4-4c7a-828f-f94fb759ca98" providerId="ADAL" clId="{7C41FA35-87FF-4D9C-9502-1E241C9C313F}" dt="2024-11-19T18:32:45.052" v="564"/>
          <ac:spMkLst>
            <pc:docMk/>
            <pc:sldMk cId="3533474547" sldId="728"/>
            <ac:spMk id="53" creationId="{935A4F35-6D73-881C-6D17-5785AF12C652}"/>
          </ac:spMkLst>
        </pc:spChg>
        <pc:spChg chg="mod">
          <ac:chgData name="Lombardo, Gina" userId="38a27b05-fac4-4c7a-828f-f94fb759ca98" providerId="ADAL" clId="{7C41FA35-87FF-4D9C-9502-1E241C9C313F}" dt="2024-11-19T18:32:45.052" v="564"/>
          <ac:spMkLst>
            <pc:docMk/>
            <pc:sldMk cId="3533474547" sldId="728"/>
            <ac:spMk id="81" creationId="{F2FCE6EA-A571-F88D-A121-8B7CF372AC2E}"/>
          </ac:spMkLst>
        </pc:spChg>
        <pc:spChg chg="mod">
          <ac:chgData name="Lombardo, Gina" userId="38a27b05-fac4-4c7a-828f-f94fb759ca98" providerId="ADAL" clId="{7C41FA35-87FF-4D9C-9502-1E241C9C313F}" dt="2024-11-19T18:32:45.052" v="564"/>
          <ac:spMkLst>
            <pc:docMk/>
            <pc:sldMk cId="3533474547" sldId="728"/>
            <ac:spMk id="82" creationId="{72DD2FFB-0A4B-CF17-ADCD-7DEA65D96AA5}"/>
          </ac:spMkLst>
        </pc:spChg>
        <pc:spChg chg="mod">
          <ac:chgData name="Lombardo, Gina" userId="38a27b05-fac4-4c7a-828f-f94fb759ca98" providerId="ADAL" clId="{7C41FA35-87FF-4D9C-9502-1E241C9C313F}" dt="2024-11-19T18:32:45.052" v="564"/>
          <ac:spMkLst>
            <pc:docMk/>
            <pc:sldMk cId="3533474547" sldId="728"/>
            <ac:spMk id="83" creationId="{7E8D2089-1D37-9A29-4A60-747713B63FCE}"/>
          </ac:spMkLst>
        </pc:spChg>
        <pc:spChg chg="mod">
          <ac:chgData name="Lombardo, Gina" userId="38a27b05-fac4-4c7a-828f-f94fb759ca98" providerId="ADAL" clId="{7C41FA35-87FF-4D9C-9502-1E241C9C313F}" dt="2024-11-19T18:32:45.052" v="564"/>
          <ac:spMkLst>
            <pc:docMk/>
            <pc:sldMk cId="3533474547" sldId="728"/>
            <ac:spMk id="84" creationId="{6FCFD408-445F-25CE-6E30-79CAA938ABBA}"/>
          </ac:spMkLst>
        </pc:spChg>
        <pc:grpChg chg="mod">
          <ac:chgData name="Lombardo, Gina" userId="38a27b05-fac4-4c7a-828f-f94fb759ca98" providerId="ADAL" clId="{7C41FA35-87FF-4D9C-9502-1E241C9C313F}" dt="2024-11-19T18:32:45.052" v="564"/>
          <ac:grpSpMkLst>
            <pc:docMk/>
            <pc:sldMk cId="3533474547" sldId="728"/>
            <ac:grpSpMk id="9" creationId="{77A82976-5057-D870-9FE7-D15FB76B23BE}"/>
          </ac:grpSpMkLst>
        </pc:grpChg>
        <pc:grpChg chg="mod">
          <ac:chgData name="Lombardo, Gina" userId="38a27b05-fac4-4c7a-828f-f94fb759ca98" providerId="ADAL" clId="{7C41FA35-87FF-4D9C-9502-1E241C9C313F}" dt="2024-11-19T18:32:45.052" v="564"/>
          <ac:grpSpMkLst>
            <pc:docMk/>
            <pc:sldMk cId="3533474547" sldId="728"/>
            <ac:grpSpMk id="12" creationId="{1127C2A4-A16D-56BB-E005-B0DCFA11403D}"/>
          </ac:grpSpMkLst>
        </pc:grpChg>
        <pc:grpChg chg="mod">
          <ac:chgData name="Lombardo, Gina" userId="38a27b05-fac4-4c7a-828f-f94fb759ca98" providerId="ADAL" clId="{7C41FA35-87FF-4D9C-9502-1E241C9C313F}" dt="2024-11-19T18:32:45.052" v="564"/>
          <ac:grpSpMkLst>
            <pc:docMk/>
            <pc:sldMk cId="3533474547" sldId="728"/>
            <ac:grpSpMk id="15" creationId="{1BFC3114-F875-EE9E-CB65-1F2008576861}"/>
          </ac:grpSpMkLst>
        </pc:grpChg>
        <pc:grpChg chg="mod">
          <ac:chgData name="Lombardo, Gina" userId="38a27b05-fac4-4c7a-828f-f94fb759ca98" providerId="ADAL" clId="{7C41FA35-87FF-4D9C-9502-1E241C9C313F}" dt="2024-11-19T18:32:45.052" v="564"/>
          <ac:grpSpMkLst>
            <pc:docMk/>
            <pc:sldMk cId="3533474547" sldId="728"/>
            <ac:grpSpMk id="18" creationId="{A33D52BE-231D-30B6-98A3-3052838832DE}"/>
          </ac:grpSpMkLst>
        </pc:grpChg>
        <pc:grpChg chg="mod">
          <ac:chgData name="Lombardo, Gina" userId="38a27b05-fac4-4c7a-828f-f94fb759ca98" providerId="ADAL" clId="{7C41FA35-87FF-4D9C-9502-1E241C9C313F}" dt="2024-11-19T18:32:45.052" v="564"/>
          <ac:grpSpMkLst>
            <pc:docMk/>
            <pc:sldMk cId="3533474547" sldId="728"/>
            <ac:grpSpMk id="21" creationId="{B6BB5BC3-F83B-1013-1333-ABB804CCB20E}"/>
          </ac:grpSpMkLst>
        </pc:grpChg>
        <pc:grpChg chg="mod">
          <ac:chgData name="Lombardo, Gina" userId="38a27b05-fac4-4c7a-828f-f94fb759ca98" providerId="ADAL" clId="{7C41FA35-87FF-4D9C-9502-1E241C9C313F}" dt="2024-11-19T18:32:45.052" v="564"/>
          <ac:grpSpMkLst>
            <pc:docMk/>
            <pc:sldMk cId="3533474547" sldId="728"/>
            <ac:grpSpMk id="24" creationId="{A6229A59-893D-AECD-B61B-C7964F11221F}"/>
          </ac:grpSpMkLst>
        </pc:grpChg>
        <pc:grpChg chg="mod">
          <ac:chgData name="Lombardo, Gina" userId="38a27b05-fac4-4c7a-828f-f94fb759ca98" providerId="ADAL" clId="{7C41FA35-87FF-4D9C-9502-1E241C9C313F}" dt="2024-11-19T18:32:45.052" v="564"/>
          <ac:grpSpMkLst>
            <pc:docMk/>
            <pc:sldMk cId="3533474547" sldId="728"/>
            <ac:grpSpMk id="27" creationId="{0A5E1319-26B1-09EF-1766-F50F58DD3359}"/>
          </ac:grpSpMkLst>
        </pc:grpChg>
        <pc:grpChg chg="mod">
          <ac:chgData name="Lombardo, Gina" userId="38a27b05-fac4-4c7a-828f-f94fb759ca98" providerId="ADAL" clId="{7C41FA35-87FF-4D9C-9502-1E241C9C313F}" dt="2024-11-19T18:32:45.052" v="564"/>
          <ac:grpSpMkLst>
            <pc:docMk/>
            <pc:sldMk cId="3533474547" sldId="728"/>
            <ac:grpSpMk id="33" creationId="{EC75B042-4F66-F6A4-5681-C10131714B89}"/>
          </ac:grpSpMkLst>
        </pc:grpChg>
        <pc:grpChg chg="mod">
          <ac:chgData name="Lombardo, Gina" userId="38a27b05-fac4-4c7a-828f-f94fb759ca98" providerId="ADAL" clId="{7C41FA35-87FF-4D9C-9502-1E241C9C313F}" dt="2024-11-19T18:32:45.052" v="564"/>
          <ac:grpSpMkLst>
            <pc:docMk/>
            <pc:sldMk cId="3533474547" sldId="728"/>
            <ac:grpSpMk id="36" creationId="{A4CD12C0-91BF-0550-7086-1983A14AB7AE}"/>
          </ac:grpSpMkLst>
        </pc:grpChg>
        <pc:grpChg chg="mod">
          <ac:chgData name="Lombardo, Gina" userId="38a27b05-fac4-4c7a-828f-f94fb759ca98" providerId="ADAL" clId="{7C41FA35-87FF-4D9C-9502-1E241C9C313F}" dt="2024-11-19T18:32:45.052" v="564"/>
          <ac:grpSpMkLst>
            <pc:docMk/>
            <pc:sldMk cId="3533474547" sldId="728"/>
            <ac:grpSpMk id="44" creationId="{F85AD143-8DFE-8A87-44C0-2C4D17A6FA8F}"/>
          </ac:grpSpMkLst>
        </pc:grpChg>
        <pc:grpChg chg="mod">
          <ac:chgData name="Lombardo, Gina" userId="38a27b05-fac4-4c7a-828f-f94fb759ca98" providerId="ADAL" clId="{7C41FA35-87FF-4D9C-9502-1E241C9C313F}" dt="2024-11-19T18:32:45.052" v="564"/>
          <ac:grpSpMkLst>
            <pc:docMk/>
            <pc:sldMk cId="3533474547" sldId="728"/>
            <ac:grpSpMk id="45" creationId="{D5DAE938-483A-B322-1475-3F047FA5D32F}"/>
          </ac:grpSpMkLst>
        </pc:grpChg>
        <pc:picChg chg="mod">
          <ac:chgData name="Lombardo, Gina" userId="38a27b05-fac4-4c7a-828f-f94fb759ca98" providerId="ADAL" clId="{7C41FA35-87FF-4D9C-9502-1E241C9C313F}" dt="2024-11-19T18:32:45.052" v="564"/>
          <ac:picMkLst>
            <pc:docMk/>
            <pc:sldMk cId="3533474547" sldId="728"/>
            <ac:picMk id="8" creationId="{115A2F5B-FF14-0C4D-EE59-E6A4688724C1}"/>
          </ac:picMkLst>
        </pc:picChg>
        <pc:picChg chg="mod">
          <ac:chgData name="Lombardo, Gina" userId="38a27b05-fac4-4c7a-828f-f94fb759ca98" providerId="ADAL" clId="{7C41FA35-87FF-4D9C-9502-1E241C9C313F}" dt="2024-11-19T18:32:45.052" v="564"/>
          <ac:picMkLst>
            <pc:docMk/>
            <pc:sldMk cId="3533474547" sldId="728"/>
            <ac:picMk id="28" creationId="{AB32EAAE-BAC2-9514-617E-35E4DFC2C951}"/>
          </ac:picMkLst>
        </pc:picChg>
      </pc:sldChg>
      <pc:sldChg chg="modSp modAnim modNotes">
        <pc:chgData name="Lombardo, Gina" userId="38a27b05-fac4-4c7a-828f-f94fb759ca98" providerId="ADAL" clId="{7C41FA35-87FF-4D9C-9502-1E241C9C313F}" dt="2024-11-19T18:32:45.052" v="564"/>
        <pc:sldMkLst>
          <pc:docMk/>
          <pc:sldMk cId="3326825142" sldId="731"/>
        </pc:sldMkLst>
        <pc:spChg chg="mod">
          <ac:chgData name="Lombardo, Gina" userId="38a27b05-fac4-4c7a-828f-f94fb759ca98" providerId="ADAL" clId="{7C41FA35-87FF-4D9C-9502-1E241C9C313F}" dt="2024-11-19T18:32:45.052" v="564"/>
          <ac:spMkLst>
            <pc:docMk/>
            <pc:sldMk cId="3326825142" sldId="731"/>
            <ac:spMk id="2" creationId="{5330EBBD-09F8-A45B-7379-D95EC175A846}"/>
          </ac:spMkLst>
        </pc:spChg>
        <pc:spChg chg="mod">
          <ac:chgData name="Lombardo, Gina" userId="38a27b05-fac4-4c7a-828f-f94fb759ca98" providerId="ADAL" clId="{7C41FA35-87FF-4D9C-9502-1E241C9C313F}" dt="2024-11-19T18:32:45.052" v="564"/>
          <ac:spMkLst>
            <pc:docMk/>
            <pc:sldMk cId="3326825142" sldId="731"/>
            <ac:spMk id="4" creationId="{55D6309D-BA9B-487F-25F1-DC2114B5739B}"/>
          </ac:spMkLst>
        </pc:spChg>
        <pc:spChg chg="mod">
          <ac:chgData name="Lombardo, Gina" userId="38a27b05-fac4-4c7a-828f-f94fb759ca98" providerId="ADAL" clId="{7C41FA35-87FF-4D9C-9502-1E241C9C313F}" dt="2024-11-19T18:32:45.052" v="564"/>
          <ac:spMkLst>
            <pc:docMk/>
            <pc:sldMk cId="3326825142" sldId="731"/>
            <ac:spMk id="6" creationId="{74F83CE7-0BF4-22CA-89C3-8B75C17D18CD}"/>
          </ac:spMkLst>
        </pc:spChg>
        <pc:spChg chg="mod">
          <ac:chgData name="Lombardo, Gina" userId="38a27b05-fac4-4c7a-828f-f94fb759ca98" providerId="ADAL" clId="{7C41FA35-87FF-4D9C-9502-1E241C9C313F}" dt="2024-11-19T18:32:45.052" v="564"/>
          <ac:spMkLst>
            <pc:docMk/>
            <pc:sldMk cId="3326825142" sldId="731"/>
            <ac:spMk id="8" creationId="{924FA1A4-11E7-4E98-3DF2-C29049EADE8A}"/>
          </ac:spMkLst>
        </pc:spChg>
        <pc:spChg chg="mod">
          <ac:chgData name="Lombardo, Gina" userId="38a27b05-fac4-4c7a-828f-f94fb759ca98" providerId="ADAL" clId="{7C41FA35-87FF-4D9C-9502-1E241C9C313F}" dt="2024-11-19T18:32:45.052" v="564"/>
          <ac:spMkLst>
            <pc:docMk/>
            <pc:sldMk cId="3326825142" sldId="731"/>
            <ac:spMk id="9" creationId="{C9312EA8-2C08-3EA4-EDF5-25627D51A63C}"/>
          </ac:spMkLst>
        </pc:spChg>
        <pc:spChg chg="mod">
          <ac:chgData name="Lombardo, Gina" userId="38a27b05-fac4-4c7a-828f-f94fb759ca98" providerId="ADAL" clId="{7C41FA35-87FF-4D9C-9502-1E241C9C313F}" dt="2024-11-19T18:32:45.052" v="564"/>
          <ac:spMkLst>
            <pc:docMk/>
            <pc:sldMk cId="3326825142" sldId="731"/>
            <ac:spMk id="10" creationId="{B956ED88-B5D1-075F-B7B6-1C8473C38DD7}"/>
          </ac:spMkLst>
        </pc:spChg>
        <pc:spChg chg="mod">
          <ac:chgData name="Lombardo, Gina" userId="38a27b05-fac4-4c7a-828f-f94fb759ca98" providerId="ADAL" clId="{7C41FA35-87FF-4D9C-9502-1E241C9C313F}" dt="2024-11-19T18:32:45.052" v="564"/>
          <ac:spMkLst>
            <pc:docMk/>
            <pc:sldMk cId="3326825142" sldId="731"/>
            <ac:spMk id="19" creationId="{FF53322F-2977-E691-EB55-84CD84CB1A1E}"/>
          </ac:spMkLst>
        </pc:spChg>
        <pc:spChg chg="mod">
          <ac:chgData name="Lombardo, Gina" userId="38a27b05-fac4-4c7a-828f-f94fb759ca98" providerId="ADAL" clId="{7C41FA35-87FF-4D9C-9502-1E241C9C313F}" dt="2024-11-19T18:32:45.052" v="564"/>
          <ac:spMkLst>
            <pc:docMk/>
            <pc:sldMk cId="3326825142" sldId="731"/>
            <ac:spMk id="20" creationId="{5D5E9BDA-D75D-E64E-C848-E8680DD8D09D}"/>
          </ac:spMkLst>
        </pc:spChg>
        <pc:spChg chg="mod">
          <ac:chgData name="Lombardo, Gina" userId="38a27b05-fac4-4c7a-828f-f94fb759ca98" providerId="ADAL" clId="{7C41FA35-87FF-4D9C-9502-1E241C9C313F}" dt="2024-11-19T18:32:45.052" v="564"/>
          <ac:spMkLst>
            <pc:docMk/>
            <pc:sldMk cId="3326825142" sldId="731"/>
            <ac:spMk id="22" creationId="{14426788-1B58-E63D-3B8F-C68C0CC1F31F}"/>
          </ac:spMkLst>
        </pc:spChg>
        <pc:spChg chg="mod">
          <ac:chgData name="Lombardo, Gina" userId="38a27b05-fac4-4c7a-828f-f94fb759ca98" providerId="ADAL" clId="{7C41FA35-87FF-4D9C-9502-1E241C9C313F}" dt="2024-11-19T18:32:45.052" v="564"/>
          <ac:spMkLst>
            <pc:docMk/>
            <pc:sldMk cId="3326825142" sldId="731"/>
            <ac:spMk id="24" creationId="{D135E39C-0B35-E8A7-704F-1FBB5DAA731D}"/>
          </ac:spMkLst>
        </pc:spChg>
        <pc:spChg chg="mod">
          <ac:chgData name="Lombardo, Gina" userId="38a27b05-fac4-4c7a-828f-f94fb759ca98" providerId="ADAL" clId="{7C41FA35-87FF-4D9C-9502-1E241C9C313F}" dt="2024-11-19T18:32:45.052" v="564"/>
          <ac:spMkLst>
            <pc:docMk/>
            <pc:sldMk cId="3326825142" sldId="731"/>
            <ac:spMk id="29" creationId="{B5ED8027-3C38-A64A-49F3-AFE680AC5334}"/>
          </ac:spMkLst>
        </pc:spChg>
        <pc:spChg chg="mod">
          <ac:chgData name="Lombardo, Gina" userId="38a27b05-fac4-4c7a-828f-f94fb759ca98" providerId="ADAL" clId="{7C41FA35-87FF-4D9C-9502-1E241C9C313F}" dt="2024-11-19T18:32:45.052" v="564"/>
          <ac:spMkLst>
            <pc:docMk/>
            <pc:sldMk cId="3326825142" sldId="731"/>
            <ac:spMk id="38" creationId="{6C48AAF2-9FAD-5A2F-A9AC-FB407A0C23C9}"/>
          </ac:spMkLst>
        </pc:spChg>
        <pc:spChg chg="mod">
          <ac:chgData name="Lombardo, Gina" userId="38a27b05-fac4-4c7a-828f-f94fb759ca98" providerId="ADAL" clId="{7C41FA35-87FF-4D9C-9502-1E241C9C313F}" dt="2024-11-19T18:32:45.052" v="564"/>
          <ac:spMkLst>
            <pc:docMk/>
            <pc:sldMk cId="3326825142" sldId="731"/>
            <ac:spMk id="39" creationId="{5A63EC56-1AF1-0DE2-3E63-3C07A79C5AE2}"/>
          </ac:spMkLst>
        </pc:spChg>
        <pc:spChg chg="mod">
          <ac:chgData name="Lombardo, Gina" userId="38a27b05-fac4-4c7a-828f-f94fb759ca98" providerId="ADAL" clId="{7C41FA35-87FF-4D9C-9502-1E241C9C313F}" dt="2024-11-19T18:32:45.052" v="564"/>
          <ac:spMkLst>
            <pc:docMk/>
            <pc:sldMk cId="3326825142" sldId="731"/>
            <ac:spMk id="47" creationId="{A081AB96-013A-52B0-4464-388D0A63AF93}"/>
          </ac:spMkLst>
        </pc:spChg>
        <pc:spChg chg="mod">
          <ac:chgData name="Lombardo, Gina" userId="38a27b05-fac4-4c7a-828f-f94fb759ca98" providerId="ADAL" clId="{7C41FA35-87FF-4D9C-9502-1E241C9C313F}" dt="2024-11-19T18:32:45.052" v="564"/>
          <ac:spMkLst>
            <pc:docMk/>
            <pc:sldMk cId="3326825142" sldId="731"/>
            <ac:spMk id="49" creationId="{78653429-0E2F-1192-C61D-39DEAFC50EB5}"/>
          </ac:spMkLst>
        </pc:spChg>
        <pc:spChg chg="mod">
          <ac:chgData name="Lombardo, Gina" userId="38a27b05-fac4-4c7a-828f-f94fb759ca98" providerId="ADAL" clId="{7C41FA35-87FF-4D9C-9502-1E241C9C313F}" dt="2024-11-19T18:32:45.052" v="564"/>
          <ac:spMkLst>
            <pc:docMk/>
            <pc:sldMk cId="3326825142" sldId="731"/>
            <ac:spMk id="50" creationId="{6352F370-8D35-7E39-2481-D19CB1CF0014}"/>
          </ac:spMkLst>
        </pc:spChg>
        <pc:spChg chg="mod">
          <ac:chgData name="Lombardo, Gina" userId="38a27b05-fac4-4c7a-828f-f94fb759ca98" providerId="ADAL" clId="{7C41FA35-87FF-4D9C-9502-1E241C9C313F}" dt="2024-11-19T18:32:45.052" v="564"/>
          <ac:spMkLst>
            <pc:docMk/>
            <pc:sldMk cId="3326825142" sldId="731"/>
            <ac:spMk id="52" creationId="{04EFD506-E238-06D8-1632-1C0AA1A78538}"/>
          </ac:spMkLst>
        </pc:spChg>
        <pc:spChg chg="mod">
          <ac:chgData name="Lombardo, Gina" userId="38a27b05-fac4-4c7a-828f-f94fb759ca98" providerId="ADAL" clId="{7C41FA35-87FF-4D9C-9502-1E241C9C313F}" dt="2024-11-19T18:32:45.052" v="564"/>
          <ac:spMkLst>
            <pc:docMk/>
            <pc:sldMk cId="3326825142" sldId="731"/>
            <ac:spMk id="53" creationId="{935A4F35-6D73-881C-6D17-5785AF12C652}"/>
          </ac:spMkLst>
        </pc:spChg>
        <pc:spChg chg="mod">
          <ac:chgData name="Lombardo, Gina" userId="38a27b05-fac4-4c7a-828f-f94fb759ca98" providerId="ADAL" clId="{7C41FA35-87FF-4D9C-9502-1E241C9C313F}" dt="2024-11-19T18:32:45.052" v="564"/>
          <ac:spMkLst>
            <pc:docMk/>
            <pc:sldMk cId="3326825142" sldId="731"/>
            <ac:spMk id="54" creationId="{85CE5AEE-2E2E-3E18-AB60-44ECDA316675}"/>
          </ac:spMkLst>
        </pc:spChg>
        <pc:spChg chg="mod">
          <ac:chgData name="Lombardo, Gina" userId="38a27b05-fac4-4c7a-828f-f94fb759ca98" providerId="ADAL" clId="{7C41FA35-87FF-4D9C-9502-1E241C9C313F}" dt="2024-11-19T18:32:45.052" v="564"/>
          <ac:spMkLst>
            <pc:docMk/>
            <pc:sldMk cId="3326825142" sldId="731"/>
            <ac:spMk id="56" creationId="{2B8D2049-7EA3-7801-61C0-D05E4B0BC34E}"/>
          </ac:spMkLst>
        </pc:spChg>
        <pc:spChg chg="mod">
          <ac:chgData name="Lombardo, Gina" userId="38a27b05-fac4-4c7a-828f-f94fb759ca98" providerId="ADAL" clId="{7C41FA35-87FF-4D9C-9502-1E241C9C313F}" dt="2024-11-19T18:32:45.052" v="564"/>
          <ac:spMkLst>
            <pc:docMk/>
            <pc:sldMk cId="3326825142" sldId="731"/>
            <ac:spMk id="57" creationId="{4B525131-DC24-DC91-AFE4-AC51BF09ED92}"/>
          </ac:spMkLst>
        </pc:spChg>
        <pc:spChg chg="mod">
          <ac:chgData name="Lombardo, Gina" userId="38a27b05-fac4-4c7a-828f-f94fb759ca98" providerId="ADAL" clId="{7C41FA35-87FF-4D9C-9502-1E241C9C313F}" dt="2024-11-19T18:32:45.052" v="564"/>
          <ac:spMkLst>
            <pc:docMk/>
            <pc:sldMk cId="3326825142" sldId="731"/>
            <ac:spMk id="66" creationId="{D2143CFB-C56F-21D9-FFAC-5CC443078607}"/>
          </ac:spMkLst>
        </pc:spChg>
        <pc:spChg chg="mod">
          <ac:chgData name="Lombardo, Gina" userId="38a27b05-fac4-4c7a-828f-f94fb759ca98" providerId="ADAL" clId="{7C41FA35-87FF-4D9C-9502-1E241C9C313F}" dt="2024-11-19T18:32:45.052" v="564"/>
          <ac:spMkLst>
            <pc:docMk/>
            <pc:sldMk cId="3326825142" sldId="731"/>
            <ac:spMk id="67" creationId="{8E9E383E-5867-2074-3892-2FEE82F449D7}"/>
          </ac:spMkLst>
        </pc:spChg>
        <pc:spChg chg="mod">
          <ac:chgData name="Lombardo, Gina" userId="38a27b05-fac4-4c7a-828f-f94fb759ca98" providerId="ADAL" clId="{7C41FA35-87FF-4D9C-9502-1E241C9C313F}" dt="2024-11-19T18:32:45.052" v="564"/>
          <ac:spMkLst>
            <pc:docMk/>
            <pc:sldMk cId="3326825142" sldId="731"/>
            <ac:spMk id="69" creationId="{BB18F917-889B-FCDE-1404-81A0F3680E42}"/>
          </ac:spMkLst>
        </pc:spChg>
        <pc:spChg chg="mod">
          <ac:chgData name="Lombardo, Gina" userId="38a27b05-fac4-4c7a-828f-f94fb759ca98" providerId="ADAL" clId="{7C41FA35-87FF-4D9C-9502-1E241C9C313F}" dt="2024-11-19T18:32:45.052" v="564"/>
          <ac:spMkLst>
            <pc:docMk/>
            <pc:sldMk cId="3326825142" sldId="731"/>
            <ac:spMk id="70" creationId="{E13CF1A5-C415-416B-134A-1123E03E8C1E}"/>
          </ac:spMkLst>
        </pc:spChg>
        <pc:spChg chg="mod">
          <ac:chgData name="Lombardo, Gina" userId="38a27b05-fac4-4c7a-828f-f94fb759ca98" providerId="ADAL" clId="{7C41FA35-87FF-4D9C-9502-1E241C9C313F}" dt="2024-11-19T18:32:45.052" v="564"/>
          <ac:spMkLst>
            <pc:docMk/>
            <pc:sldMk cId="3326825142" sldId="731"/>
            <ac:spMk id="72" creationId="{CCFBA5BF-CD6F-218D-963F-55E448CD0640}"/>
          </ac:spMkLst>
        </pc:spChg>
        <pc:spChg chg="mod">
          <ac:chgData name="Lombardo, Gina" userId="38a27b05-fac4-4c7a-828f-f94fb759ca98" providerId="ADAL" clId="{7C41FA35-87FF-4D9C-9502-1E241C9C313F}" dt="2024-11-19T18:32:45.052" v="564"/>
          <ac:spMkLst>
            <pc:docMk/>
            <pc:sldMk cId="3326825142" sldId="731"/>
            <ac:spMk id="73" creationId="{81FCEC68-11BE-1327-664C-B4FB4C02B117}"/>
          </ac:spMkLst>
        </pc:spChg>
        <pc:spChg chg="mod">
          <ac:chgData name="Lombardo, Gina" userId="38a27b05-fac4-4c7a-828f-f94fb759ca98" providerId="ADAL" clId="{7C41FA35-87FF-4D9C-9502-1E241C9C313F}" dt="2024-11-19T18:32:45.052" v="564"/>
          <ac:spMkLst>
            <pc:docMk/>
            <pc:sldMk cId="3326825142" sldId="731"/>
            <ac:spMk id="74" creationId="{42AA9831-6A7D-FF23-AA80-6327ECEFBC00}"/>
          </ac:spMkLst>
        </pc:spChg>
        <pc:spChg chg="mod">
          <ac:chgData name="Lombardo, Gina" userId="38a27b05-fac4-4c7a-828f-f94fb759ca98" providerId="ADAL" clId="{7C41FA35-87FF-4D9C-9502-1E241C9C313F}" dt="2024-11-19T18:32:45.052" v="564"/>
          <ac:spMkLst>
            <pc:docMk/>
            <pc:sldMk cId="3326825142" sldId="731"/>
            <ac:spMk id="86" creationId="{30FE561E-8CA2-B12F-E156-B5AE8AE612F8}"/>
          </ac:spMkLst>
        </pc:spChg>
        <pc:spChg chg="mod">
          <ac:chgData name="Lombardo, Gina" userId="38a27b05-fac4-4c7a-828f-f94fb759ca98" providerId="ADAL" clId="{7C41FA35-87FF-4D9C-9502-1E241C9C313F}" dt="2024-11-19T18:32:45.052" v="564"/>
          <ac:spMkLst>
            <pc:docMk/>
            <pc:sldMk cId="3326825142" sldId="731"/>
            <ac:spMk id="87" creationId="{1CD094BD-7428-0106-0177-B1095EBF2A58}"/>
          </ac:spMkLst>
        </pc:spChg>
        <pc:spChg chg="mod">
          <ac:chgData name="Lombardo, Gina" userId="38a27b05-fac4-4c7a-828f-f94fb759ca98" providerId="ADAL" clId="{7C41FA35-87FF-4D9C-9502-1E241C9C313F}" dt="2024-11-19T18:32:45.052" v="564"/>
          <ac:spMkLst>
            <pc:docMk/>
            <pc:sldMk cId="3326825142" sldId="731"/>
            <ac:spMk id="89" creationId="{64BFD148-6BAD-3AA3-C68B-BC0B9F508B91}"/>
          </ac:spMkLst>
        </pc:spChg>
        <pc:spChg chg="mod">
          <ac:chgData name="Lombardo, Gina" userId="38a27b05-fac4-4c7a-828f-f94fb759ca98" providerId="ADAL" clId="{7C41FA35-87FF-4D9C-9502-1E241C9C313F}" dt="2024-11-19T18:32:45.052" v="564"/>
          <ac:spMkLst>
            <pc:docMk/>
            <pc:sldMk cId="3326825142" sldId="731"/>
            <ac:spMk id="90" creationId="{4D143E92-08C8-0C6F-CB13-A7AB06E4488B}"/>
          </ac:spMkLst>
        </pc:spChg>
        <pc:spChg chg="mod">
          <ac:chgData name="Lombardo, Gina" userId="38a27b05-fac4-4c7a-828f-f94fb759ca98" providerId="ADAL" clId="{7C41FA35-87FF-4D9C-9502-1E241C9C313F}" dt="2024-11-19T18:32:45.052" v="564"/>
          <ac:spMkLst>
            <pc:docMk/>
            <pc:sldMk cId="3326825142" sldId="731"/>
            <ac:spMk id="92" creationId="{8FFA5DA6-E4BB-D581-700A-81403D02A35E}"/>
          </ac:spMkLst>
        </pc:spChg>
        <pc:spChg chg="mod">
          <ac:chgData name="Lombardo, Gina" userId="38a27b05-fac4-4c7a-828f-f94fb759ca98" providerId="ADAL" clId="{7C41FA35-87FF-4D9C-9502-1E241C9C313F}" dt="2024-11-19T18:32:45.052" v="564"/>
          <ac:spMkLst>
            <pc:docMk/>
            <pc:sldMk cId="3326825142" sldId="731"/>
            <ac:spMk id="93" creationId="{33463BD8-B098-4863-E0E5-A6B80368424A}"/>
          </ac:spMkLst>
        </pc:spChg>
        <pc:spChg chg="mod">
          <ac:chgData name="Lombardo, Gina" userId="38a27b05-fac4-4c7a-828f-f94fb759ca98" providerId="ADAL" clId="{7C41FA35-87FF-4D9C-9502-1E241C9C313F}" dt="2024-11-19T18:32:45.052" v="564"/>
          <ac:spMkLst>
            <pc:docMk/>
            <pc:sldMk cId="3326825142" sldId="731"/>
            <ac:spMk id="97" creationId="{48E64342-594F-68CC-14D9-832772FAE62B}"/>
          </ac:spMkLst>
        </pc:spChg>
        <pc:spChg chg="mod">
          <ac:chgData name="Lombardo, Gina" userId="38a27b05-fac4-4c7a-828f-f94fb759ca98" providerId="ADAL" clId="{7C41FA35-87FF-4D9C-9502-1E241C9C313F}" dt="2024-11-19T18:32:45.052" v="564"/>
          <ac:spMkLst>
            <pc:docMk/>
            <pc:sldMk cId="3326825142" sldId="731"/>
            <ac:spMk id="4098" creationId="{635AF4C8-48E7-DD34-23E6-08A40EBBD139}"/>
          </ac:spMkLst>
        </pc:spChg>
        <pc:spChg chg="mod">
          <ac:chgData name="Lombardo, Gina" userId="38a27b05-fac4-4c7a-828f-f94fb759ca98" providerId="ADAL" clId="{7C41FA35-87FF-4D9C-9502-1E241C9C313F}" dt="2024-11-19T18:32:45.052" v="564"/>
          <ac:spMkLst>
            <pc:docMk/>
            <pc:sldMk cId="3326825142" sldId="731"/>
            <ac:spMk id="4099" creationId="{4F45BCCF-0EBB-BE80-A239-26949335634C}"/>
          </ac:spMkLst>
        </pc:spChg>
        <pc:spChg chg="mod">
          <ac:chgData name="Lombardo, Gina" userId="38a27b05-fac4-4c7a-828f-f94fb759ca98" providerId="ADAL" clId="{7C41FA35-87FF-4D9C-9502-1E241C9C313F}" dt="2024-11-19T18:32:45.052" v="564"/>
          <ac:spMkLst>
            <pc:docMk/>
            <pc:sldMk cId="3326825142" sldId="731"/>
            <ac:spMk id="4100" creationId="{354CD570-B960-3EBE-43E3-2514F697F933}"/>
          </ac:spMkLst>
        </pc:spChg>
        <pc:spChg chg="mod">
          <ac:chgData name="Lombardo, Gina" userId="38a27b05-fac4-4c7a-828f-f94fb759ca98" providerId="ADAL" clId="{7C41FA35-87FF-4D9C-9502-1E241C9C313F}" dt="2024-11-19T18:32:45.052" v="564"/>
          <ac:spMkLst>
            <pc:docMk/>
            <pc:sldMk cId="3326825142" sldId="731"/>
            <ac:spMk id="4109" creationId="{473F7D4E-781E-21DF-1A71-9F85D61CD7C2}"/>
          </ac:spMkLst>
        </pc:spChg>
        <pc:spChg chg="mod">
          <ac:chgData name="Lombardo, Gina" userId="38a27b05-fac4-4c7a-828f-f94fb759ca98" providerId="ADAL" clId="{7C41FA35-87FF-4D9C-9502-1E241C9C313F}" dt="2024-11-19T18:32:45.052" v="564"/>
          <ac:spMkLst>
            <pc:docMk/>
            <pc:sldMk cId="3326825142" sldId="731"/>
            <ac:spMk id="4110" creationId="{19C24855-D0A7-F1CE-3547-ACA1CB6F65D6}"/>
          </ac:spMkLst>
        </pc:spChg>
        <pc:spChg chg="mod">
          <ac:chgData name="Lombardo, Gina" userId="38a27b05-fac4-4c7a-828f-f94fb759ca98" providerId="ADAL" clId="{7C41FA35-87FF-4D9C-9502-1E241C9C313F}" dt="2024-11-19T18:32:45.052" v="564"/>
          <ac:spMkLst>
            <pc:docMk/>
            <pc:sldMk cId="3326825142" sldId="731"/>
            <ac:spMk id="4111" creationId="{32FBAE5B-68B4-7CA4-E46A-097B4A457458}"/>
          </ac:spMkLst>
        </pc:spChg>
        <pc:spChg chg="mod">
          <ac:chgData name="Lombardo, Gina" userId="38a27b05-fac4-4c7a-828f-f94fb759ca98" providerId="ADAL" clId="{7C41FA35-87FF-4D9C-9502-1E241C9C313F}" dt="2024-11-19T18:32:45.052" v="564"/>
          <ac:spMkLst>
            <pc:docMk/>
            <pc:sldMk cId="3326825142" sldId="731"/>
            <ac:spMk id="4112" creationId="{0D6BE1CD-F292-B08C-8A02-AF22257BFFC0}"/>
          </ac:spMkLst>
        </pc:spChg>
        <pc:spChg chg="mod">
          <ac:chgData name="Lombardo, Gina" userId="38a27b05-fac4-4c7a-828f-f94fb759ca98" providerId="ADAL" clId="{7C41FA35-87FF-4D9C-9502-1E241C9C313F}" dt="2024-11-19T18:32:45.052" v="564"/>
          <ac:spMkLst>
            <pc:docMk/>
            <pc:sldMk cId="3326825142" sldId="731"/>
            <ac:spMk id="4113" creationId="{C172613C-D5B5-B2FA-1528-F8E5D41259F0}"/>
          </ac:spMkLst>
        </pc:spChg>
        <pc:spChg chg="mod">
          <ac:chgData name="Lombardo, Gina" userId="38a27b05-fac4-4c7a-828f-f94fb759ca98" providerId="ADAL" clId="{7C41FA35-87FF-4D9C-9502-1E241C9C313F}" dt="2024-11-19T18:32:45.052" v="564"/>
          <ac:spMkLst>
            <pc:docMk/>
            <pc:sldMk cId="3326825142" sldId="731"/>
            <ac:spMk id="4114" creationId="{9CC53D20-4FA7-BA59-A62A-6B0138F851FB}"/>
          </ac:spMkLst>
        </pc:spChg>
        <pc:grpChg chg="mod">
          <ac:chgData name="Lombardo, Gina" userId="38a27b05-fac4-4c7a-828f-f94fb759ca98" providerId="ADAL" clId="{7C41FA35-87FF-4D9C-9502-1E241C9C313F}" dt="2024-11-19T18:32:45.052" v="564"/>
          <ac:grpSpMkLst>
            <pc:docMk/>
            <pc:sldMk cId="3326825142" sldId="731"/>
            <ac:grpSpMk id="7" creationId="{7ACF5B79-11FC-06F3-BBB5-0B7FFF2C7844}"/>
          </ac:grpSpMkLst>
        </pc:grpChg>
        <pc:grpChg chg="mod">
          <ac:chgData name="Lombardo, Gina" userId="38a27b05-fac4-4c7a-828f-f94fb759ca98" providerId="ADAL" clId="{7C41FA35-87FF-4D9C-9502-1E241C9C313F}" dt="2024-11-19T18:32:45.052" v="564"/>
          <ac:grpSpMkLst>
            <pc:docMk/>
            <pc:sldMk cId="3326825142" sldId="731"/>
            <ac:grpSpMk id="48" creationId="{F455FFC6-E824-127E-8759-01A66B286F30}"/>
          </ac:grpSpMkLst>
        </pc:grpChg>
        <pc:grpChg chg="mod">
          <ac:chgData name="Lombardo, Gina" userId="38a27b05-fac4-4c7a-828f-f94fb759ca98" providerId="ADAL" clId="{7C41FA35-87FF-4D9C-9502-1E241C9C313F}" dt="2024-11-19T18:32:45.052" v="564"/>
          <ac:grpSpMkLst>
            <pc:docMk/>
            <pc:sldMk cId="3326825142" sldId="731"/>
            <ac:grpSpMk id="51" creationId="{B5FA1022-6C6D-6F16-7402-9DE31ED61E33}"/>
          </ac:grpSpMkLst>
        </pc:grpChg>
        <pc:grpChg chg="mod">
          <ac:chgData name="Lombardo, Gina" userId="38a27b05-fac4-4c7a-828f-f94fb759ca98" providerId="ADAL" clId="{7C41FA35-87FF-4D9C-9502-1E241C9C313F}" dt="2024-11-19T18:32:45.052" v="564"/>
          <ac:grpSpMkLst>
            <pc:docMk/>
            <pc:sldMk cId="3326825142" sldId="731"/>
            <ac:grpSpMk id="55" creationId="{A97318A7-4F8C-B41C-DDF7-450F53C50678}"/>
          </ac:grpSpMkLst>
        </pc:grpChg>
        <pc:grpChg chg="mod">
          <ac:chgData name="Lombardo, Gina" userId="38a27b05-fac4-4c7a-828f-f94fb759ca98" providerId="ADAL" clId="{7C41FA35-87FF-4D9C-9502-1E241C9C313F}" dt="2024-11-19T18:32:45.052" v="564"/>
          <ac:grpSpMkLst>
            <pc:docMk/>
            <pc:sldMk cId="3326825142" sldId="731"/>
            <ac:grpSpMk id="58" creationId="{6A1260A3-B326-76A4-07ED-9EAC5C42A6A6}"/>
          </ac:grpSpMkLst>
        </pc:grpChg>
        <pc:grpChg chg="mod">
          <ac:chgData name="Lombardo, Gina" userId="38a27b05-fac4-4c7a-828f-f94fb759ca98" providerId="ADAL" clId="{7C41FA35-87FF-4D9C-9502-1E241C9C313F}" dt="2024-11-19T18:32:45.052" v="564"/>
          <ac:grpSpMkLst>
            <pc:docMk/>
            <pc:sldMk cId="3326825142" sldId="731"/>
            <ac:grpSpMk id="68" creationId="{4C762620-95D1-1B3F-F68E-114122148941}"/>
          </ac:grpSpMkLst>
        </pc:grpChg>
        <pc:grpChg chg="mod">
          <ac:chgData name="Lombardo, Gina" userId="38a27b05-fac4-4c7a-828f-f94fb759ca98" providerId="ADAL" clId="{7C41FA35-87FF-4D9C-9502-1E241C9C313F}" dt="2024-11-19T18:32:45.052" v="564"/>
          <ac:grpSpMkLst>
            <pc:docMk/>
            <pc:sldMk cId="3326825142" sldId="731"/>
            <ac:grpSpMk id="71" creationId="{A4F6E77F-379F-223F-C4D5-CBFA9C2D9275}"/>
          </ac:grpSpMkLst>
        </pc:grpChg>
        <pc:grpChg chg="mod">
          <ac:chgData name="Lombardo, Gina" userId="38a27b05-fac4-4c7a-828f-f94fb759ca98" providerId="ADAL" clId="{7C41FA35-87FF-4D9C-9502-1E241C9C313F}" dt="2024-11-19T18:32:45.052" v="564"/>
          <ac:grpSpMkLst>
            <pc:docMk/>
            <pc:sldMk cId="3326825142" sldId="731"/>
            <ac:grpSpMk id="75" creationId="{3E6DBADD-9CCF-A47E-67B7-8254A4ABABCB}"/>
          </ac:grpSpMkLst>
        </pc:grpChg>
        <pc:grpChg chg="mod">
          <ac:chgData name="Lombardo, Gina" userId="38a27b05-fac4-4c7a-828f-f94fb759ca98" providerId="ADAL" clId="{7C41FA35-87FF-4D9C-9502-1E241C9C313F}" dt="2024-11-19T18:32:45.052" v="564"/>
          <ac:grpSpMkLst>
            <pc:docMk/>
            <pc:sldMk cId="3326825142" sldId="731"/>
            <ac:grpSpMk id="76" creationId="{0E3805B4-32EA-7DAE-65DE-4111E72FBF87}"/>
          </ac:grpSpMkLst>
        </pc:grpChg>
        <pc:grpChg chg="mod">
          <ac:chgData name="Lombardo, Gina" userId="38a27b05-fac4-4c7a-828f-f94fb759ca98" providerId="ADAL" clId="{7C41FA35-87FF-4D9C-9502-1E241C9C313F}" dt="2024-11-19T18:32:45.052" v="564"/>
          <ac:grpSpMkLst>
            <pc:docMk/>
            <pc:sldMk cId="3326825142" sldId="731"/>
            <ac:grpSpMk id="85" creationId="{1CB0E3D2-C56D-FCA5-DAAB-0BFEE9934456}"/>
          </ac:grpSpMkLst>
        </pc:grpChg>
        <pc:grpChg chg="mod">
          <ac:chgData name="Lombardo, Gina" userId="38a27b05-fac4-4c7a-828f-f94fb759ca98" providerId="ADAL" clId="{7C41FA35-87FF-4D9C-9502-1E241C9C313F}" dt="2024-11-19T18:32:45.052" v="564"/>
          <ac:grpSpMkLst>
            <pc:docMk/>
            <pc:sldMk cId="3326825142" sldId="731"/>
            <ac:grpSpMk id="88" creationId="{29CA5DC4-0CC8-96CA-A081-A4E98D0A041F}"/>
          </ac:grpSpMkLst>
        </pc:grpChg>
        <pc:grpChg chg="mod">
          <ac:chgData name="Lombardo, Gina" userId="38a27b05-fac4-4c7a-828f-f94fb759ca98" providerId="ADAL" clId="{7C41FA35-87FF-4D9C-9502-1E241C9C313F}" dt="2024-11-19T18:32:45.052" v="564"/>
          <ac:grpSpMkLst>
            <pc:docMk/>
            <pc:sldMk cId="3326825142" sldId="731"/>
            <ac:grpSpMk id="91" creationId="{9AF78BE2-CB64-22E8-0ECF-5CFA8EBAA694}"/>
          </ac:grpSpMkLst>
        </pc:grpChg>
        <pc:grpChg chg="mod">
          <ac:chgData name="Lombardo, Gina" userId="38a27b05-fac4-4c7a-828f-f94fb759ca98" providerId="ADAL" clId="{7C41FA35-87FF-4D9C-9502-1E241C9C313F}" dt="2024-11-19T18:32:45.052" v="564"/>
          <ac:grpSpMkLst>
            <pc:docMk/>
            <pc:sldMk cId="3326825142" sldId="731"/>
            <ac:grpSpMk id="95" creationId="{B397337C-766E-D0D3-C687-412B31529FA9}"/>
          </ac:grpSpMkLst>
        </pc:grpChg>
        <pc:grpChg chg="mod">
          <ac:chgData name="Lombardo, Gina" userId="38a27b05-fac4-4c7a-828f-f94fb759ca98" providerId="ADAL" clId="{7C41FA35-87FF-4D9C-9502-1E241C9C313F}" dt="2024-11-19T18:32:45.052" v="564"/>
          <ac:grpSpMkLst>
            <pc:docMk/>
            <pc:sldMk cId="3326825142" sldId="731"/>
            <ac:grpSpMk id="4097" creationId="{EBA2E819-E2CB-37E3-1D42-A1A660AC12BC}"/>
          </ac:grpSpMkLst>
        </pc:grpChg>
        <pc:picChg chg="mod">
          <ac:chgData name="Lombardo, Gina" userId="38a27b05-fac4-4c7a-828f-f94fb759ca98" providerId="ADAL" clId="{7C41FA35-87FF-4D9C-9502-1E241C9C313F}" dt="2024-11-19T18:32:45.052" v="564"/>
          <ac:picMkLst>
            <pc:docMk/>
            <pc:sldMk cId="3326825142" sldId="731"/>
            <ac:picMk id="5" creationId="{15EC0674-55D3-69D2-DE65-E0D93CE91701}"/>
          </ac:picMkLst>
        </pc:picChg>
        <pc:picChg chg="mod">
          <ac:chgData name="Lombardo, Gina" userId="38a27b05-fac4-4c7a-828f-f94fb759ca98" providerId="ADAL" clId="{7C41FA35-87FF-4D9C-9502-1E241C9C313F}" dt="2024-11-19T18:32:45.052" v="564"/>
          <ac:picMkLst>
            <pc:docMk/>
            <pc:sldMk cId="3326825142" sldId="731"/>
            <ac:picMk id="11" creationId="{3B6ED65D-E1E7-BD97-042F-51E0E3B821FD}"/>
          </ac:picMkLst>
        </pc:picChg>
      </pc:sldChg>
      <pc:sldChg chg="modSp mod modNotes">
        <pc:chgData name="Lombardo, Gina" userId="38a27b05-fac4-4c7a-828f-f94fb759ca98" providerId="ADAL" clId="{7C41FA35-87FF-4D9C-9502-1E241C9C313F}" dt="2024-11-19T18:51:05.823" v="568" actId="1076"/>
        <pc:sldMkLst>
          <pc:docMk/>
          <pc:sldMk cId="1702541688" sldId="733"/>
        </pc:sldMkLst>
        <pc:spChg chg="mod">
          <ac:chgData name="Lombardo, Gina" userId="38a27b05-fac4-4c7a-828f-f94fb759ca98" providerId="ADAL" clId="{7C41FA35-87FF-4D9C-9502-1E241C9C313F}" dt="2024-11-19T18:32:45.052" v="564"/>
          <ac:spMkLst>
            <pc:docMk/>
            <pc:sldMk cId="1702541688" sldId="733"/>
            <ac:spMk id="2" creationId="{5330EBBD-09F8-A45B-7379-D95EC175A846}"/>
          </ac:spMkLst>
        </pc:spChg>
        <pc:spChg chg="mod">
          <ac:chgData name="Lombardo, Gina" userId="38a27b05-fac4-4c7a-828f-f94fb759ca98" providerId="ADAL" clId="{7C41FA35-87FF-4D9C-9502-1E241C9C313F}" dt="2024-11-19T18:32:45.052" v="564"/>
          <ac:spMkLst>
            <pc:docMk/>
            <pc:sldMk cId="1702541688" sldId="733"/>
            <ac:spMk id="4" creationId="{3621B0A3-C0C4-EDA3-2F8D-82FD33EBD749}"/>
          </ac:spMkLst>
        </pc:spChg>
        <pc:spChg chg="mod">
          <ac:chgData name="Lombardo, Gina" userId="38a27b05-fac4-4c7a-828f-f94fb759ca98" providerId="ADAL" clId="{7C41FA35-87FF-4D9C-9502-1E241C9C313F}" dt="2024-11-19T18:32:45.052" v="564"/>
          <ac:spMkLst>
            <pc:docMk/>
            <pc:sldMk cId="1702541688" sldId="733"/>
            <ac:spMk id="6" creationId="{69B93595-E0C6-77CD-C220-6DEEE1617F59}"/>
          </ac:spMkLst>
        </pc:spChg>
        <pc:spChg chg="mod">
          <ac:chgData name="Lombardo, Gina" userId="38a27b05-fac4-4c7a-828f-f94fb759ca98" providerId="ADAL" clId="{7C41FA35-87FF-4D9C-9502-1E241C9C313F}" dt="2024-11-19T18:32:45.052" v="564"/>
          <ac:spMkLst>
            <pc:docMk/>
            <pc:sldMk cId="1702541688" sldId="733"/>
            <ac:spMk id="8" creationId="{87628E72-EF22-61A4-E7C9-D0E8AC8AA3D7}"/>
          </ac:spMkLst>
        </pc:spChg>
        <pc:spChg chg="mod">
          <ac:chgData name="Lombardo, Gina" userId="38a27b05-fac4-4c7a-828f-f94fb759ca98" providerId="ADAL" clId="{7C41FA35-87FF-4D9C-9502-1E241C9C313F}" dt="2024-11-19T18:32:45.052" v="564"/>
          <ac:spMkLst>
            <pc:docMk/>
            <pc:sldMk cId="1702541688" sldId="733"/>
            <ac:spMk id="9" creationId="{BC163303-2C9D-599D-A46B-4DCD0407DB20}"/>
          </ac:spMkLst>
        </pc:spChg>
        <pc:spChg chg="mod">
          <ac:chgData name="Lombardo, Gina" userId="38a27b05-fac4-4c7a-828f-f94fb759ca98" providerId="ADAL" clId="{7C41FA35-87FF-4D9C-9502-1E241C9C313F}" dt="2024-11-19T18:32:45.052" v="564"/>
          <ac:spMkLst>
            <pc:docMk/>
            <pc:sldMk cId="1702541688" sldId="733"/>
            <ac:spMk id="10" creationId="{44A5D774-2437-766D-ECC4-54D57107286E}"/>
          </ac:spMkLst>
        </pc:spChg>
        <pc:spChg chg="mod">
          <ac:chgData name="Lombardo, Gina" userId="38a27b05-fac4-4c7a-828f-f94fb759ca98" providerId="ADAL" clId="{7C41FA35-87FF-4D9C-9502-1E241C9C313F}" dt="2024-11-19T18:32:45.052" v="564"/>
          <ac:spMkLst>
            <pc:docMk/>
            <pc:sldMk cId="1702541688" sldId="733"/>
            <ac:spMk id="23" creationId="{B426FA1F-5F1E-0DF7-7F53-BE50650E569F}"/>
          </ac:spMkLst>
        </pc:spChg>
        <pc:spChg chg="mod">
          <ac:chgData name="Lombardo, Gina" userId="38a27b05-fac4-4c7a-828f-f94fb759ca98" providerId="ADAL" clId="{7C41FA35-87FF-4D9C-9502-1E241C9C313F}" dt="2024-11-19T18:32:45.052" v="564"/>
          <ac:spMkLst>
            <pc:docMk/>
            <pc:sldMk cId="1702541688" sldId="733"/>
            <ac:spMk id="42" creationId="{6CC607DE-ADBD-8824-FEFD-220B4B6FE223}"/>
          </ac:spMkLst>
        </pc:spChg>
        <pc:spChg chg="mod">
          <ac:chgData name="Lombardo, Gina" userId="38a27b05-fac4-4c7a-828f-f94fb759ca98" providerId="ADAL" clId="{7C41FA35-87FF-4D9C-9502-1E241C9C313F}" dt="2024-11-19T18:32:45.052" v="564"/>
          <ac:spMkLst>
            <pc:docMk/>
            <pc:sldMk cId="1702541688" sldId="733"/>
            <ac:spMk id="43" creationId="{6A3736EC-A487-B825-BA93-E705C1CDEF8E}"/>
          </ac:spMkLst>
        </pc:spChg>
        <pc:spChg chg="mod">
          <ac:chgData name="Lombardo, Gina" userId="38a27b05-fac4-4c7a-828f-f94fb759ca98" providerId="ADAL" clId="{7C41FA35-87FF-4D9C-9502-1E241C9C313F}" dt="2024-11-19T18:32:45.052" v="564"/>
          <ac:spMkLst>
            <pc:docMk/>
            <pc:sldMk cId="1702541688" sldId="733"/>
            <ac:spMk id="77" creationId="{D854C075-AB6E-EFAF-B620-976CEA7AE3F7}"/>
          </ac:spMkLst>
        </pc:spChg>
        <pc:spChg chg="mod">
          <ac:chgData name="Lombardo, Gina" userId="38a27b05-fac4-4c7a-828f-f94fb759ca98" providerId="ADAL" clId="{7C41FA35-87FF-4D9C-9502-1E241C9C313F}" dt="2024-11-19T18:32:45.052" v="564"/>
          <ac:spMkLst>
            <pc:docMk/>
            <pc:sldMk cId="1702541688" sldId="733"/>
            <ac:spMk id="90" creationId="{DDADB246-3081-B14C-968E-4AA6BD07D877}"/>
          </ac:spMkLst>
        </pc:spChg>
        <pc:spChg chg="mod">
          <ac:chgData name="Lombardo, Gina" userId="38a27b05-fac4-4c7a-828f-f94fb759ca98" providerId="ADAL" clId="{7C41FA35-87FF-4D9C-9502-1E241C9C313F}" dt="2024-11-19T18:32:45.052" v="564"/>
          <ac:spMkLst>
            <pc:docMk/>
            <pc:sldMk cId="1702541688" sldId="733"/>
            <ac:spMk id="91" creationId="{35650F32-A4B8-586B-1162-FCA765B07D8B}"/>
          </ac:spMkLst>
        </pc:spChg>
        <pc:spChg chg="mod">
          <ac:chgData name="Lombardo, Gina" userId="38a27b05-fac4-4c7a-828f-f94fb759ca98" providerId="ADAL" clId="{7C41FA35-87FF-4D9C-9502-1E241C9C313F}" dt="2024-11-19T18:32:45.052" v="564"/>
          <ac:spMkLst>
            <pc:docMk/>
            <pc:sldMk cId="1702541688" sldId="733"/>
            <ac:spMk id="92" creationId="{11837E48-F9E4-EAEA-AB2D-8621162CF2B3}"/>
          </ac:spMkLst>
        </pc:spChg>
        <pc:spChg chg="mod">
          <ac:chgData name="Lombardo, Gina" userId="38a27b05-fac4-4c7a-828f-f94fb759ca98" providerId="ADAL" clId="{7C41FA35-87FF-4D9C-9502-1E241C9C313F}" dt="2024-11-19T18:32:45.052" v="564"/>
          <ac:spMkLst>
            <pc:docMk/>
            <pc:sldMk cId="1702541688" sldId="733"/>
            <ac:spMk id="94" creationId="{79B87799-9A71-0EC9-3211-348F7B5A695F}"/>
          </ac:spMkLst>
        </pc:spChg>
        <pc:spChg chg="mod">
          <ac:chgData name="Lombardo, Gina" userId="38a27b05-fac4-4c7a-828f-f94fb759ca98" providerId="ADAL" clId="{7C41FA35-87FF-4D9C-9502-1E241C9C313F}" dt="2024-11-19T18:32:45.052" v="564"/>
          <ac:spMkLst>
            <pc:docMk/>
            <pc:sldMk cId="1702541688" sldId="733"/>
            <ac:spMk id="95" creationId="{F44D1490-48EB-FA9D-4EC1-52F7B7003071}"/>
          </ac:spMkLst>
        </pc:spChg>
        <pc:spChg chg="mod">
          <ac:chgData name="Lombardo, Gina" userId="38a27b05-fac4-4c7a-828f-f94fb759ca98" providerId="ADAL" clId="{7C41FA35-87FF-4D9C-9502-1E241C9C313F}" dt="2024-11-19T18:32:45.052" v="564"/>
          <ac:spMkLst>
            <pc:docMk/>
            <pc:sldMk cId="1702541688" sldId="733"/>
            <ac:spMk id="96" creationId="{9A088CFB-FE6D-6CCD-EF47-84CD18F6B667}"/>
          </ac:spMkLst>
        </pc:spChg>
        <pc:spChg chg="mod">
          <ac:chgData name="Lombardo, Gina" userId="38a27b05-fac4-4c7a-828f-f94fb759ca98" providerId="ADAL" clId="{7C41FA35-87FF-4D9C-9502-1E241C9C313F}" dt="2024-11-19T18:51:05.823" v="568" actId="1076"/>
          <ac:spMkLst>
            <pc:docMk/>
            <pc:sldMk cId="1702541688" sldId="733"/>
            <ac:spMk id="101" creationId="{566A970A-32A7-90E1-7E8D-D2BBFE4A0049}"/>
          </ac:spMkLst>
        </pc:spChg>
        <pc:spChg chg="mod">
          <ac:chgData name="Lombardo, Gina" userId="38a27b05-fac4-4c7a-828f-f94fb759ca98" providerId="ADAL" clId="{7C41FA35-87FF-4D9C-9502-1E241C9C313F}" dt="2024-11-19T18:32:45.052" v="564"/>
          <ac:spMkLst>
            <pc:docMk/>
            <pc:sldMk cId="1702541688" sldId="733"/>
            <ac:spMk id="102" creationId="{B24850E1-09F5-3A63-DB0C-89A1CABB7228}"/>
          </ac:spMkLst>
        </pc:spChg>
        <pc:grpChg chg="mod">
          <ac:chgData name="Lombardo, Gina" userId="38a27b05-fac4-4c7a-828f-f94fb759ca98" providerId="ADAL" clId="{7C41FA35-87FF-4D9C-9502-1E241C9C313F}" dt="2024-11-19T18:32:45.052" v="564"/>
          <ac:grpSpMkLst>
            <pc:docMk/>
            <pc:sldMk cId="1702541688" sldId="733"/>
            <ac:grpSpMk id="3" creationId="{CCDA1A7E-1D88-9948-2A15-7881A90C3A0F}"/>
          </ac:grpSpMkLst>
        </pc:grpChg>
        <pc:grpChg chg="mod">
          <ac:chgData name="Lombardo, Gina" userId="38a27b05-fac4-4c7a-828f-f94fb759ca98" providerId="ADAL" clId="{7C41FA35-87FF-4D9C-9502-1E241C9C313F}" dt="2024-11-19T18:32:45.052" v="564"/>
          <ac:grpSpMkLst>
            <pc:docMk/>
            <pc:sldMk cId="1702541688" sldId="733"/>
            <ac:grpSpMk id="7" creationId="{33FD95AC-DAE1-ABCB-BA5C-5F53CDA72FE1}"/>
          </ac:grpSpMkLst>
        </pc:grpChg>
        <pc:grpChg chg="mod">
          <ac:chgData name="Lombardo, Gina" userId="38a27b05-fac4-4c7a-828f-f94fb759ca98" providerId="ADAL" clId="{7C41FA35-87FF-4D9C-9502-1E241C9C313F}" dt="2024-11-19T18:32:45.052" v="564"/>
          <ac:grpSpMkLst>
            <pc:docMk/>
            <pc:sldMk cId="1702541688" sldId="733"/>
            <ac:grpSpMk id="89" creationId="{89E54450-86CE-9D78-10AF-896D8A8DF7C9}"/>
          </ac:grpSpMkLst>
        </pc:grpChg>
        <pc:grpChg chg="mod">
          <ac:chgData name="Lombardo, Gina" userId="38a27b05-fac4-4c7a-828f-f94fb759ca98" providerId="ADAL" clId="{7C41FA35-87FF-4D9C-9502-1E241C9C313F}" dt="2024-11-19T18:32:45.052" v="564"/>
          <ac:grpSpMkLst>
            <pc:docMk/>
            <pc:sldMk cId="1702541688" sldId="733"/>
            <ac:grpSpMk id="93" creationId="{B640E309-2D57-3FB1-25D9-9BD5C0A6D63A}"/>
          </ac:grpSpMkLst>
        </pc:grpChg>
        <pc:grpChg chg="mod">
          <ac:chgData name="Lombardo, Gina" userId="38a27b05-fac4-4c7a-828f-f94fb759ca98" providerId="ADAL" clId="{7C41FA35-87FF-4D9C-9502-1E241C9C313F}" dt="2024-11-19T18:32:45.052" v="564"/>
          <ac:grpSpMkLst>
            <pc:docMk/>
            <pc:sldMk cId="1702541688" sldId="733"/>
            <ac:grpSpMk id="103" creationId="{D5B3FBD0-BDD1-670E-AB07-8AA067FCA149}"/>
          </ac:grpSpMkLst>
        </pc:grpChg>
        <pc:grpChg chg="mod">
          <ac:chgData name="Lombardo, Gina" userId="38a27b05-fac4-4c7a-828f-f94fb759ca98" providerId="ADAL" clId="{7C41FA35-87FF-4D9C-9502-1E241C9C313F}" dt="2024-11-19T18:32:45.052" v="564"/>
          <ac:grpSpMkLst>
            <pc:docMk/>
            <pc:sldMk cId="1702541688" sldId="733"/>
            <ac:grpSpMk id="104" creationId="{C8988663-EC80-DF49-3581-BD91B17E21CF}"/>
          </ac:grpSpMkLst>
        </pc:grpChg>
        <pc:picChg chg="mod">
          <ac:chgData name="Lombardo, Gina" userId="38a27b05-fac4-4c7a-828f-f94fb759ca98" providerId="ADAL" clId="{7C41FA35-87FF-4D9C-9502-1E241C9C313F}" dt="2024-11-19T18:32:45.052" v="564"/>
          <ac:picMkLst>
            <pc:docMk/>
            <pc:sldMk cId="1702541688" sldId="733"/>
            <ac:picMk id="11" creationId="{969C7043-E872-AD4C-D7C7-CC609C638BF2}"/>
          </ac:picMkLst>
        </pc:picChg>
        <pc:picChg chg="mod">
          <ac:chgData name="Lombardo, Gina" userId="38a27b05-fac4-4c7a-828f-f94fb759ca98" providerId="ADAL" clId="{7C41FA35-87FF-4D9C-9502-1E241C9C313F}" dt="2024-11-19T18:32:45.052" v="564"/>
          <ac:picMkLst>
            <pc:docMk/>
            <pc:sldMk cId="1702541688" sldId="733"/>
            <ac:picMk id="13" creationId="{D6B00464-63A6-BD6A-6D48-43801597D911}"/>
          </ac:picMkLst>
        </pc:picChg>
        <pc:picChg chg="mod">
          <ac:chgData name="Lombardo, Gina" userId="38a27b05-fac4-4c7a-828f-f94fb759ca98" providerId="ADAL" clId="{7C41FA35-87FF-4D9C-9502-1E241C9C313F}" dt="2024-11-19T18:50:52.318" v="566" actId="1076"/>
          <ac:picMkLst>
            <pc:docMk/>
            <pc:sldMk cId="1702541688" sldId="733"/>
            <ac:picMk id="98" creationId="{0AE80757-F0A7-698D-B768-C021B63A2954}"/>
          </ac:picMkLst>
        </pc:picChg>
      </pc:sldChg>
      <pc:sldChg chg="modSp modNotes">
        <pc:chgData name="Lombardo, Gina" userId="38a27b05-fac4-4c7a-828f-f94fb759ca98" providerId="ADAL" clId="{7C41FA35-87FF-4D9C-9502-1E241C9C313F}" dt="2024-11-19T18:32:45.052" v="564"/>
        <pc:sldMkLst>
          <pc:docMk/>
          <pc:sldMk cId="3060369332" sldId="2147471433"/>
        </pc:sldMkLst>
        <pc:spChg chg="mod">
          <ac:chgData name="Lombardo, Gina" userId="38a27b05-fac4-4c7a-828f-f94fb759ca98" providerId="ADAL" clId="{7C41FA35-87FF-4D9C-9502-1E241C9C313F}" dt="2024-11-19T18:32:45.052" v="564"/>
          <ac:spMkLst>
            <pc:docMk/>
            <pc:sldMk cId="3060369332" sldId="2147471433"/>
            <ac:spMk id="2" creationId="{FB7A97BD-1DC2-29E2-BA37-02B5181BA2C6}"/>
          </ac:spMkLst>
        </pc:spChg>
        <pc:spChg chg="mod">
          <ac:chgData name="Lombardo, Gina" userId="38a27b05-fac4-4c7a-828f-f94fb759ca98" providerId="ADAL" clId="{7C41FA35-87FF-4D9C-9502-1E241C9C313F}" dt="2024-11-19T18:32:45.052" v="564"/>
          <ac:spMkLst>
            <pc:docMk/>
            <pc:sldMk cId="3060369332" sldId="2147471433"/>
            <ac:spMk id="3" creationId="{648C9F1B-EABE-ACC4-F7BE-7FAA66632AF8}"/>
          </ac:spMkLst>
        </pc:spChg>
        <pc:spChg chg="mod">
          <ac:chgData name="Lombardo, Gina" userId="38a27b05-fac4-4c7a-828f-f94fb759ca98" providerId="ADAL" clId="{7C41FA35-87FF-4D9C-9502-1E241C9C313F}" dt="2024-11-19T18:32:45.052" v="564"/>
          <ac:spMkLst>
            <pc:docMk/>
            <pc:sldMk cId="3060369332" sldId="2147471433"/>
            <ac:spMk id="4" creationId="{B9140A67-C318-2870-E0B3-067209E55191}"/>
          </ac:spMkLst>
        </pc:spChg>
        <pc:spChg chg="mod">
          <ac:chgData name="Lombardo, Gina" userId="38a27b05-fac4-4c7a-828f-f94fb759ca98" providerId="ADAL" clId="{7C41FA35-87FF-4D9C-9502-1E241C9C313F}" dt="2024-11-19T18:32:45.052" v="564"/>
          <ac:spMkLst>
            <pc:docMk/>
            <pc:sldMk cId="3060369332" sldId="2147471433"/>
            <ac:spMk id="7" creationId="{96AB7EA0-FCEC-A41D-18A8-8E6979FF458F}"/>
          </ac:spMkLst>
        </pc:spChg>
        <pc:spChg chg="mod">
          <ac:chgData name="Lombardo, Gina" userId="38a27b05-fac4-4c7a-828f-f94fb759ca98" providerId="ADAL" clId="{7C41FA35-87FF-4D9C-9502-1E241C9C313F}" dt="2024-11-19T18:32:45.052" v="564"/>
          <ac:spMkLst>
            <pc:docMk/>
            <pc:sldMk cId="3060369332" sldId="2147471433"/>
            <ac:spMk id="9" creationId="{9F1A24F0-109D-0761-7E4D-9C29023615C3}"/>
          </ac:spMkLst>
        </pc:spChg>
        <pc:spChg chg="mod">
          <ac:chgData name="Lombardo, Gina" userId="38a27b05-fac4-4c7a-828f-f94fb759ca98" providerId="ADAL" clId="{7C41FA35-87FF-4D9C-9502-1E241C9C313F}" dt="2024-11-19T18:32:45.052" v="564"/>
          <ac:spMkLst>
            <pc:docMk/>
            <pc:sldMk cId="3060369332" sldId="2147471433"/>
            <ac:spMk id="13" creationId="{C460DB81-5093-586A-A306-5E2C6EA5B712}"/>
          </ac:spMkLst>
        </pc:spChg>
        <pc:spChg chg="mod">
          <ac:chgData name="Lombardo, Gina" userId="38a27b05-fac4-4c7a-828f-f94fb759ca98" providerId="ADAL" clId="{7C41FA35-87FF-4D9C-9502-1E241C9C313F}" dt="2024-11-19T18:32:45.052" v="564"/>
          <ac:spMkLst>
            <pc:docMk/>
            <pc:sldMk cId="3060369332" sldId="2147471433"/>
            <ac:spMk id="16" creationId="{4921A386-B66D-2525-1E0B-16F54FBF9EC0}"/>
          </ac:spMkLst>
        </pc:spChg>
        <pc:grpChg chg="mod">
          <ac:chgData name="Lombardo, Gina" userId="38a27b05-fac4-4c7a-828f-f94fb759ca98" providerId="ADAL" clId="{7C41FA35-87FF-4D9C-9502-1E241C9C313F}" dt="2024-11-19T18:32:45.052" v="564"/>
          <ac:grpSpMkLst>
            <pc:docMk/>
            <pc:sldMk cId="3060369332" sldId="2147471433"/>
            <ac:grpSpMk id="5" creationId="{AA5CECCD-976C-FC5D-0D53-8C650822B81A}"/>
          </ac:grpSpMkLst>
        </pc:grpChg>
        <pc:grpChg chg="mod">
          <ac:chgData name="Lombardo, Gina" userId="38a27b05-fac4-4c7a-828f-f94fb759ca98" providerId="ADAL" clId="{7C41FA35-87FF-4D9C-9502-1E241C9C313F}" dt="2024-11-19T18:32:45.052" v="564"/>
          <ac:grpSpMkLst>
            <pc:docMk/>
            <pc:sldMk cId="3060369332" sldId="2147471433"/>
            <ac:grpSpMk id="15" creationId="{C76EDC52-2BD2-ED43-0D8C-816C88AFAB34}"/>
          </ac:grpSpMkLst>
        </pc:grpChg>
        <pc:picChg chg="mod">
          <ac:chgData name="Lombardo, Gina" userId="38a27b05-fac4-4c7a-828f-f94fb759ca98" providerId="ADAL" clId="{7C41FA35-87FF-4D9C-9502-1E241C9C313F}" dt="2024-11-19T18:32:45.052" v="564"/>
          <ac:picMkLst>
            <pc:docMk/>
            <pc:sldMk cId="3060369332" sldId="2147471433"/>
            <ac:picMk id="8" creationId="{DB3CC2B1-FDDC-3AC1-12DE-1D4FAF87C15D}"/>
          </ac:picMkLst>
        </pc:picChg>
        <pc:picChg chg="mod">
          <ac:chgData name="Lombardo, Gina" userId="38a27b05-fac4-4c7a-828f-f94fb759ca98" providerId="ADAL" clId="{7C41FA35-87FF-4D9C-9502-1E241C9C313F}" dt="2024-11-19T18:32:45.052" v="564"/>
          <ac:picMkLst>
            <pc:docMk/>
            <pc:sldMk cId="3060369332" sldId="2147471433"/>
            <ac:picMk id="10" creationId="{55CFE099-DF32-FA29-F7E5-52A6FCF1DCD4}"/>
          </ac:picMkLst>
        </pc:picChg>
        <pc:picChg chg="mod">
          <ac:chgData name="Lombardo, Gina" userId="38a27b05-fac4-4c7a-828f-f94fb759ca98" providerId="ADAL" clId="{7C41FA35-87FF-4D9C-9502-1E241C9C313F}" dt="2024-11-19T18:32:45.052" v="564"/>
          <ac:picMkLst>
            <pc:docMk/>
            <pc:sldMk cId="3060369332" sldId="2147471433"/>
            <ac:picMk id="11" creationId="{C2AF5F5E-85E9-2F30-0879-41BE807FAB66}"/>
          </ac:picMkLst>
        </pc:picChg>
        <pc:picChg chg="mod">
          <ac:chgData name="Lombardo, Gina" userId="38a27b05-fac4-4c7a-828f-f94fb759ca98" providerId="ADAL" clId="{7C41FA35-87FF-4D9C-9502-1E241C9C313F}" dt="2024-11-19T18:32:45.052" v="564"/>
          <ac:picMkLst>
            <pc:docMk/>
            <pc:sldMk cId="3060369332" sldId="2147471433"/>
            <ac:picMk id="1026" creationId="{F7C4DA7E-D2D4-339F-8AF2-287EF2BC2E8C}"/>
          </ac:picMkLst>
        </pc:picChg>
        <pc:picChg chg="mod">
          <ac:chgData name="Lombardo, Gina" userId="38a27b05-fac4-4c7a-828f-f94fb759ca98" providerId="ADAL" clId="{7C41FA35-87FF-4D9C-9502-1E241C9C313F}" dt="2024-11-19T18:32:45.052" v="564"/>
          <ac:picMkLst>
            <pc:docMk/>
            <pc:sldMk cId="3060369332" sldId="2147471433"/>
            <ac:picMk id="1027" creationId="{AC95ED49-01E0-775D-2682-2909B98FD330}"/>
          </ac:picMkLst>
        </pc:picChg>
      </pc:sldChg>
      <pc:sldChg chg="modSp modNotes">
        <pc:chgData name="Lombardo, Gina" userId="38a27b05-fac4-4c7a-828f-f94fb759ca98" providerId="ADAL" clId="{7C41FA35-87FF-4D9C-9502-1E241C9C313F}" dt="2024-11-19T18:32:45.052" v="564"/>
        <pc:sldMkLst>
          <pc:docMk/>
          <pc:sldMk cId="1295160285" sldId="2147471434"/>
        </pc:sldMkLst>
        <pc:spChg chg="mod">
          <ac:chgData name="Lombardo, Gina" userId="38a27b05-fac4-4c7a-828f-f94fb759ca98" providerId="ADAL" clId="{7C41FA35-87FF-4D9C-9502-1E241C9C313F}" dt="2024-11-19T18:32:45.052" v="564"/>
          <ac:spMkLst>
            <pc:docMk/>
            <pc:sldMk cId="1295160285" sldId="2147471434"/>
            <ac:spMk id="5" creationId="{8763DBAE-A336-9C55-0E94-C9D853AED4CD}"/>
          </ac:spMkLst>
        </pc:spChg>
        <pc:spChg chg="mod">
          <ac:chgData name="Lombardo, Gina" userId="38a27b05-fac4-4c7a-828f-f94fb759ca98" providerId="ADAL" clId="{7C41FA35-87FF-4D9C-9502-1E241C9C313F}" dt="2024-11-19T18:32:45.052" v="564"/>
          <ac:spMkLst>
            <pc:docMk/>
            <pc:sldMk cId="1295160285" sldId="2147471434"/>
            <ac:spMk id="7" creationId="{067ED603-5628-DB3F-8601-14D67ECDB93D}"/>
          </ac:spMkLst>
        </pc:spChg>
        <pc:spChg chg="mod">
          <ac:chgData name="Lombardo, Gina" userId="38a27b05-fac4-4c7a-828f-f94fb759ca98" providerId="ADAL" clId="{7C41FA35-87FF-4D9C-9502-1E241C9C313F}" dt="2024-11-19T18:32:45.052" v="564"/>
          <ac:spMkLst>
            <pc:docMk/>
            <pc:sldMk cId="1295160285" sldId="2147471434"/>
            <ac:spMk id="8" creationId="{810E90F4-9453-DB47-0407-136252A106C9}"/>
          </ac:spMkLst>
        </pc:spChg>
        <pc:spChg chg="mod">
          <ac:chgData name="Lombardo, Gina" userId="38a27b05-fac4-4c7a-828f-f94fb759ca98" providerId="ADAL" clId="{7C41FA35-87FF-4D9C-9502-1E241C9C313F}" dt="2024-11-19T18:32:45.052" v="564"/>
          <ac:spMkLst>
            <pc:docMk/>
            <pc:sldMk cId="1295160285" sldId="2147471434"/>
            <ac:spMk id="10" creationId="{38400567-34FC-D5D3-7385-7F6FA2FCDC0E}"/>
          </ac:spMkLst>
        </pc:spChg>
        <pc:spChg chg="mod">
          <ac:chgData name="Lombardo, Gina" userId="38a27b05-fac4-4c7a-828f-f94fb759ca98" providerId="ADAL" clId="{7C41FA35-87FF-4D9C-9502-1E241C9C313F}" dt="2024-11-19T18:32:45.052" v="564"/>
          <ac:spMkLst>
            <pc:docMk/>
            <pc:sldMk cId="1295160285" sldId="2147471434"/>
            <ac:spMk id="14" creationId="{F264B32C-221D-DC48-BD73-20E2B9DC04AD}"/>
          </ac:spMkLst>
        </pc:spChg>
        <pc:spChg chg="mod">
          <ac:chgData name="Lombardo, Gina" userId="38a27b05-fac4-4c7a-828f-f94fb759ca98" providerId="ADAL" clId="{7C41FA35-87FF-4D9C-9502-1E241C9C313F}" dt="2024-11-19T18:32:45.052" v="564"/>
          <ac:spMkLst>
            <pc:docMk/>
            <pc:sldMk cId="1295160285" sldId="2147471434"/>
            <ac:spMk id="17" creationId="{5E68B82F-4EBB-872D-ED64-83BE95CC836A}"/>
          </ac:spMkLst>
        </pc:spChg>
        <pc:spChg chg="mod">
          <ac:chgData name="Lombardo, Gina" userId="38a27b05-fac4-4c7a-828f-f94fb759ca98" providerId="ADAL" clId="{7C41FA35-87FF-4D9C-9502-1E241C9C313F}" dt="2024-11-19T18:32:45.052" v="564"/>
          <ac:spMkLst>
            <pc:docMk/>
            <pc:sldMk cId="1295160285" sldId="2147471434"/>
            <ac:spMk id="18" creationId="{6C847A30-41D6-B420-86D6-4CE3CC7F5811}"/>
          </ac:spMkLst>
        </pc:spChg>
        <pc:spChg chg="mod">
          <ac:chgData name="Lombardo, Gina" userId="38a27b05-fac4-4c7a-828f-f94fb759ca98" providerId="ADAL" clId="{7C41FA35-87FF-4D9C-9502-1E241C9C313F}" dt="2024-11-19T18:32:45.052" v="564"/>
          <ac:spMkLst>
            <pc:docMk/>
            <pc:sldMk cId="1295160285" sldId="2147471434"/>
            <ac:spMk id="19" creationId="{F1D0B375-0D19-27FB-7ED8-5DFF52F9233C}"/>
          </ac:spMkLst>
        </pc:spChg>
        <pc:spChg chg="mod">
          <ac:chgData name="Lombardo, Gina" userId="38a27b05-fac4-4c7a-828f-f94fb759ca98" providerId="ADAL" clId="{7C41FA35-87FF-4D9C-9502-1E241C9C313F}" dt="2024-11-19T18:32:45.052" v="564"/>
          <ac:spMkLst>
            <pc:docMk/>
            <pc:sldMk cId="1295160285" sldId="2147471434"/>
            <ac:spMk id="21" creationId="{D159C7AC-8D5F-E413-F134-36BD30C24827}"/>
          </ac:spMkLst>
        </pc:spChg>
        <pc:spChg chg="mod">
          <ac:chgData name="Lombardo, Gina" userId="38a27b05-fac4-4c7a-828f-f94fb759ca98" providerId="ADAL" clId="{7C41FA35-87FF-4D9C-9502-1E241C9C313F}" dt="2024-11-19T18:32:45.052" v="564"/>
          <ac:spMkLst>
            <pc:docMk/>
            <pc:sldMk cId="1295160285" sldId="2147471434"/>
            <ac:spMk id="22" creationId="{5E0C51C1-CE3D-1ED4-9034-A3D531BA9D43}"/>
          </ac:spMkLst>
        </pc:spChg>
        <pc:spChg chg="mod">
          <ac:chgData name="Lombardo, Gina" userId="38a27b05-fac4-4c7a-828f-f94fb759ca98" providerId="ADAL" clId="{7C41FA35-87FF-4D9C-9502-1E241C9C313F}" dt="2024-11-19T18:32:45.052" v="564"/>
          <ac:spMkLst>
            <pc:docMk/>
            <pc:sldMk cId="1295160285" sldId="2147471434"/>
            <ac:spMk id="25" creationId="{F76F9B07-5EB7-6C3B-3863-BBC0D9EB117D}"/>
          </ac:spMkLst>
        </pc:spChg>
        <pc:spChg chg="mod">
          <ac:chgData name="Lombardo, Gina" userId="38a27b05-fac4-4c7a-828f-f94fb759ca98" providerId="ADAL" clId="{7C41FA35-87FF-4D9C-9502-1E241C9C313F}" dt="2024-11-19T18:32:45.052" v="564"/>
          <ac:spMkLst>
            <pc:docMk/>
            <pc:sldMk cId="1295160285" sldId="2147471434"/>
            <ac:spMk id="26" creationId="{902D5A11-B637-8911-9678-7210D02A738A}"/>
          </ac:spMkLst>
        </pc:spChg>
        <pc:spChg chg="mod">
          <ac:chgData name="Lombardo, Gina" userId="38a27b05-fac4-4c7a-828f-f94fb759ca98" providerId="ADAL" clId="{7C41FA35-87FF-4D9C-9502-1E241C9C313F}" dt="2024-11-19T18:32:45.052" v="564"/>
          <ac:spMkLst>
            <pc:docMk/>
            <pc:sldMk cId="1295160285" sldId="2147471434"/>
            <ac:spMk id="28" creationId="{55068290-5238-5BA5-FDF3-6724CBE4E01F}"/>
          </ac:spMkLst>
        </pc:spChg>
        <pc:spChg chg="mod">
          <ac:chgData name="Lombardo, Gina" userId="38a27b05-fac4-4c7a-828f-f94fb759ca98" providerId="ADAL" clId="{7C41FA35-87FF-4D9C-9502-1E241C9C313F}" dt="2024-11-19T18:32:45.052" v="564"/>
          <ac:spMkLst>
            <pc:docMk/>
            <pc:sldMk cId="1295160285" sldId="2147471434"/>
            <ac:spMk id="34" creationId="{71AD9408-0DF6-5A5C-30E0-D110A8301CDE}"/>
          </ac:spMkLst>
        </pc:spChg>
        <pc:grpChg chg="mod">
          <ac:chgData name="Lombardo, Gina" userId="38a27b05-fac4-4c7a-828f-f94fb759ca98" providerId="ADAL" clId="{7C41FA35-87FF-4D9C-9502-1E241C9C313F}" dt="2024-11-19T18:32:45.052" v="564"/>
          <ac:grpSpMkLst>
            <pc:docMk/>
            <pc:sldMk cId="1295160285" sldId="2147471434"/>
            <ac:grpSpMk id="4" creationId="{C502CDC4-8327-634B-6A11-F60F64C710E3}"/>
          </ac:grpSpMkLst>
        </pc:grpChg>
        <pc:grpChg chg="mod">
          <ac:chgData name="Lombardo, Gina" userId="38a27b05-fac4-4c7a-828f-f94fb759ca98" providerId="ADAL" clId="{7C41FA35-87FF-4D9C-9502-1E241C9C313F}" dt="2024-11-19T18:32:45.052" v="564"/>
          <ac:grpSpMkLst>
            <pc:docMk/>
            <pc:sldMk cId="1295160285" sldId="2147471434"/>
            <ac:grpSpMk id="6" creationId="{69A82A71-32EB-0105-AE27-AE42F709998F}"/>
          </ac:grpSpMkLst>
        </pc:grpChg>
        <pc:picChg chg="mod">
          <ac:chgData name="Lombardo, Gina" userId="38a27b05-fac4-4c7a-828f-f94fb759ca98" providerId="ADAL" clId="{7C41FA35-87FF-4D9C-9502-1E241C9C313F}" dt="2024-11-19T18:32:45.052" v="564"/>
          <ac:picMkLst>
            <pc:docMk/>
            <pc:sldMk cId="1295160285" sldId="2147471434"/>
            <ac:picMk id="2" creationId="{9A7F561C-075A-A257-CA8B-3CA5B1D3E90D}"/>
          </ac:picMkLst>
        </pc:picChg>
        <pc:picChg chg="mod">
          <ac:chgData name="Lombardo, Gina" userId="38a27b05-fac4-4c7a-828f-f94fb759ca98" providerId="ADAL" clId="{7C41FA35-87FF-4D9C-9502-1E241C9C313F}" dt="2024-11-19T18:32:45.052" v="564"/>
          <ac:picMkLst>
            <pc:docMk/>
            <pc:sldMk cId="1295160285" sldId="2147471434"/>
            <ac:picMk id="9" creationId="{DF156086-80B7-3E54-903B-D8A1CF260313}"/>
          </ac:picMkLst>
        </pc:picChg>
        <pc:picChg chg="mod">
          <ac:chgData name="Lombardo, Gina" userId="38a27b05-fac4-4c7a-828f-f94fb759ca98" providerId="ADAL" clId="{7C41FA35-87FF-4D9C-9502-1E241C9C313F}" dt="2024-11-19T18:32:45.052" v="564"/>
          <ac:picMkLst>
            <pc:docMk/>
            <pc:sldMk cId="1295160285" sldId="2147471434"/>
            <ac:picMk id="29" creationId="{55270326-D8FC-5096-C03F-C40FA2E5BEA8}"/>
          </ac:picMkLst>
        </pc:picChg>
        <pc:picChg chg="mod">
          <ac:chgData name="Lombardo, Gina" userId="38a27b05-fac4-4c7a-828f-f94fb759ca98" providerId="ADAL" clId="{7C41FA35-87FF-4D9C-9502-1E241C9C313F}" dt="2024-11-19T18:32:45.052" v="564"/>
          <ac:picMkLst>
            <pc:docMk/>
            <pc:sldMk cId="1295160285" sldId="2147471434"/>
            <ac:picMk id="31" creationId="{BA2F9896-0076-3125-CD1D-6310F0BCEAAA}"/>
          </ac:picMkLst>
        </pc:picChg>
        <pc:picChg chg="mod">
          <ac:chgData name="Lombardo, Gina" userId="38a27b05-fac4-4c7a-828f-f94fb759ca98" providerId="ADAL" clId="{7C41FA35-87FF-4D9C-9502-1E241C9C313F}" dt="2024-11-19T18:32:45.052" v="564"/>
          <ac:picMkLst>
            <pc:docMk/>
            <pc:sldMk cId="1295160285" sldId="2147471434"/>
            <ac:picMk id="33" creationId="{0702A226-39AA-83F9-9500-70499C93C389}"/>
          </ac:picMkLst>
        </pc:picChg>
      </pc:sldChg>
      <pc:sldChg chg="modSp mod modNotes">
        <pc:chgData name="Lombardo, Gina" userId="38a27b05-fac4-4c7a-828f-f94fb759ca98" providerId="ADAL" clId="{7C41FA35-87FF-4D9C-9502-1E241C9C313F}" dt="2024-11-19T18:32:45.052" v="564"/>
        <pc:sldMkLst>
          <pc:docMk/>
          <pc:sldMk cId="3897456405" sldId="2147471436"/>
        </pc:sldMkLst>
        <pc:spChg chg="mod">
          <ac:chgData name="Lombardo, Gina" userId="38a27b05-fac4-4c7a-828f-f94fb759ca98" providerId="ADAL" clId="{7C41FA35-87FF-4D9C-9502-1E241C9C313F}" dt="2024-11-19T18:32:45.052" v="564"/>
          <ac:spMkLst>
            <pc:docMk/>
            <pc:sldMk cId="3897456405" sldId="2147471436"/>
            <ac:spMk id="2" creationId="{FB7A97BD-1DC2-29E2-BA37-02B5181BA2C6}"/>
          </ac:spMkLst>
        </pc:spChg>
        <pc:spChg chg="mod">
          <ac:chgData name="Lombardo, Gina" userId="38a27b05-fac4-4c7a-828f-f94fb759ca98" providerId="ADAL" clId="{7C41FA35-87FF-4D9C-9502-1E241C9C313F}" dt="2024-11-19T18:32:45.052" v="564"/>
          <ac:spMkLst>
            <pc:docMk/>
            <pc:sldMk cId="3897456405" sldId="2147471436"/>
            <ac:spMk id="3" creationId="{79EF242A-1759-33E5-E58F-B84DA904DE85}"/>
          </ac:spMkLst>
        </pc:spChg>
        <pc:spChg chg="mod">
          <ac:chgData name="Lombardo, Gina" userId="38a27b05-fac4-4c7a-828f-f94fb759ca98" providerId="ADAL" clId="{7C41FA35-87FF-4D9C-9502-1E241C9C313F}" dt="2024-11-19T18:32:45.052" v="564"/>
          <ac:spMkLst>
            <pc:docMk/>
            <pc:sldMk cId="3897456405" sldId="2147471436"/>
            <ac:spMk id="4" creationId="{B832DB86-08DF-A35E-F595-DEE06DE0C8C4}"/>
          </ac:spMkLst>
        </pc:spChg>
        <pc:spChg chg="mod">
          <ac:chgData name="Lombardo, Gina" userId="38a27b05-fac4-4c7a-828f-f94fb759ca98" providerId="ADAL" clId="{7C41FA35-87FF-4D9C-9502-1E241C9C313F}" dt="2024-11-19T18:32:45.052" v="564"/>
          <ac:spMkLst>
            <pc:docMk/>
            <pc:sldMk cId="3897456405" sldId="2147471436"/>
            <ac:spMk id="6" creationId="{8E3B6DC8-D948-47E8-B520-CD58872DA22D}"/>
          </ac:spMkLst>
        </pc:spChg>
        <pc:spChg chg="mod">
          <ac:chgData name="Lombardo, Gina" userId="38a27b05-fac4-4c7a-828f-f94fb759ca98" providerId="ADAL" clId="{7C41FA35-87FF-4D9C-9502-1E241C9C313F}" dt="2024-11-19T18:32:45.052" v="564"/>
          <ac:spMkLst>
            <pc:docMk/>
            <pc:sldMk cId="3897456405" sldId="2147471436"/>
            <ac:spMk id="9" creationId="{D29D5E4F-5E05-5304-AAF5-6D2AE9844C7D}"/>
          </ac:spMkLst>
        </pc:spChg>
        <pc:spChg chg="mod">
          <ac:chgData name="Lombardo, Gina" userId="38a27b05-fac4-4c7a-828f-f94fb759ca98" providerId="ADAL" clId="{7C41FA35-87FF-4D9C-9502-1E241C9C313F}" dt="2024-11-19T18:32:45.052" v="564"/>
          <ac:spMkLst>
            <pc:docMk/>
            <pc:sldMk cId="3897456405" sldId="2147471436"/>
            <ac:spMk id="10" creationId="{F03F9C13-A515-F01A-1E38-42F52FF2BED2}"/>
          </ac:spMkLst>
        </pc:spChg>
        <pc:spChg chg="mod">
          <ac:chgData name="Lombardo, Gina" userId="38a27b05-fac4-4c7a-828f-f94fb759ca98" providerId="ADAL" clId="{7C41FA35-87FF-4D9C-9502-1E241C9C313F}" dt="2024-11-19T18:32:45.052" v="564"/>
          <ac:spMkLst>
            <pc:docMk/>
            <pc:sldMk cId="3897456405" sldId="2147471436"/>
            <ac:spMk id="11" creationId="{D7A54FBA-EEFF-50B8-24B3-F5CCDA77E72E}"/>
          </ac:spMkLst>
        </pc:spChg>
        <pc:spChg chg="mod">
          <ac:chgData name="Lombardo, Gina" userId="38a27b05-fac4-4c7a-828f-f94fb759ca98" providerId="ADAL" clId="{7C41FA35-87FF-4D9C-9502-1E241C9C313F}" dt="2024-11-19T18:32:45.052" v="564"/>
          <ac:spMkLst>
            <pc:docMk/>
            <pc:sldMk cId="3897456405" sldId="2147471436"/>
            <ac:spMk id="14" creationId="{14CE6D29-BACC-2409-03B1-B4DFF594B885}"/>
          </ac:spMkLst>
        </pc:spChg>
        <pc:spChg chg="mod">
          <ac:chgData name="Lombardo, Gina" userId="38a27b05-fac4-4c7a-828f-f94fb759ca98" providerId="ADAL" clId="{7C41FA35-87FF-4D9C-9502-1E241C9C313F}" dt="2024-11-19T18:32:45.052" v="564"/>
          <ac:spMkLst>
            <pc:docMk/>
            <pc:sldMk cId="3897456405" sldId="2147471436"/>
            <ac:spMk id="16" creationId="{3EFFFE2C-DEDA-8D98-8057-55CC852C68C6}"/>
          </ac:spMkLst>
        </pc:spChg>
        <pc:grpChg chg="mod">
          <ac:chgData name="Lombardo, Gina" userId="38a27b05-fac4-4c7a-828f-f94fb759ca98" providerId="ADAL" clId="{7C41FA35-87FF-4D9C-9502-1E241C9C313F}" dt="2024-11-19T18:32:45.052" v="564"/>
          <ac:grpSpMkLst>
            <pc:docMk/>
            <pc:sldMk cId="3897456405" sldId="2147471436"/>
            <ac:grpSpMk id="5" creationId="{BF105666-D132-66D4-B084-E78BDDD35B83}"/>
          </ac:grpSpMkLst>
        </pc:grpChg>
        <pc:grpChg chg="mod">
          <ac:chgData name="Lombardo, Gina" userId="38a27b05-fac4-4c7a-828f-f94fb759ca98" providerId="ADAL" clId="{7C41FA35-87FF-4D9C-9502-1E241C9C313F}" dt="2024-11-19T18:32:45.052" v="564"/>
          <ac:grpSpMkLst>
            <pc:docMk/>
            <pc:sldMk cId="3897456405" sldId="2147471436"/>
            <ac:grpSpMk id="15" creationId="{44EEF3D4-BD37-231D-B265-6C05ED16DA52}"/>
          </ac:grpSpMkLst>
        </pc:grpChg>
        <pc:picChg chg="mod">
          <ac:chgData name="Lombardo, Gina" userId="38a27b05-fac4-4c7a-828f-f94fb759ca98" providerId="ADAL" clId="{7C41FA35-87FF-4D9C-9502-1E241C9C313F}" dt="2024-11-19T18:32:45.052" v="564"/>
          <ac:picMkLst>
            <pc:docMk/>
            <pc:sldMk cId="3897456405" sldId="2147471436"/>
            <ac:picMk id="7" creationId="{DC4727F2-3460-01DB-00B6-5446551A7671}"/>
          </ac:picMkLst>
        </pc:picChg>
        <pc:picChg chg="mod">
          <ac:chgData name="Lombardo, Gina" userId="38a27b05-fac4-4c7a-828f-f94fb759ca98" providerId="ADAL" clId="{7C41FA35-87FF-4D9C-9502-1E241C9C313F}" dt="2024-11-19T18:32:45.052" v="564"/>
          <ac:picMkLst>
            <pc:docMk/>
            <pc:sldMk cId="3897456405" sldId="2147471436"/>
            <ac:picMk id="12" creationId="{94A9170F-6A60-E55F-65C2-A29C6EFC7DE8}"/>
          </ac:picMkLst>
        </pc:picChg>
        <pc:picChg chg="mod">
          <ac:chgData name="Lombardo, Gina" userId="38a27b05-fac4-4c7a-828f-f94fb759ca98" providerId="ADAL" clId="{7C41FA35-87FF-4D9C-9502-1E241C9C313F}" dt="2024-11-19T18:32:45.052" v="564"/>
          <ac:picMkLst>
            <pc:docMk/>
            <pc:sldMk cId="3897456405" sldId="2147471436"/>
            <ac:picMk id="29" creationId="{E11AD8BB-F73E-D935-B7C5-DA0C2FD95F51}"/>
          </ac:picMkLst>
        </pc:picChg>
        <pc:picChg chg="mod">
          <ac:chgData name="Lombardo, Gina" userId="38a27b05-fac4-4c7a-828f-f94fb759ca98" providerId="ADAL" clId="{7C41FA35-87FF-4D9C-9502-1E241C9C313F}" dt="2024-11-19T18:32:45.052" v="564"/>
          <ac:picMkLst>
            <pc:docMk/>
            <pc:sldMk cId="3897456405" sldId="2147471436"/>
            <ac:picMk id="31" creationId="{F9380649-0EE9-894F-9712-8194A4C82A5C}"/>
          </ac:picMkLst>
        </pc:picChg>
      </pc:sldChg>
      <pc:sldChg chg="modSp modNotes">
        <pc:chgData name="Lombardo, Gina" userId="38a27b05-fac4-4c7a-828f-f94fb759ca98" providerId="ADAL" clId="{7C41FA35-87FF-4D9C-9502-1E241C9C313F}" dt="2024-11-19T18:32:45.052" v="564"/>
        <pc:sldMkLst>
          <pc:docMk/>
          <pc:sldMk cId="617740333" sldId="2147471439"/>
        </pc:sldMkLst>
        <pc:spChg chg="mod">
          <ac:chgData name="Lombardo, Gina" userId="38a27b05-fac4-4c7a-828f-f94fb759ca98" providerId="ADAL" clId="{7C41FA35-87FF-4D9C-9502-1E241C9C313F}" dt="2024-11-19T18:32:45.052" v="564"/>
          <ac:spMkLst>
            <pc:docMk/>
            <pc:sldMk cId="617740333" sldId="2147471439"/>
            <ac:spMk id="2" creationId="{B19558F0-CF70-C59F-BD58-28963B72F694}"/>
          </ac:spMkLst>
        </pc:spChg>
        <pc:spChg chg="mod">
          <ac:chgData name="Lombardo, Gina" userId="38a27b05-fac4-4c7a-828f-f94fb759ca98" providerId="ADAL" clId="{7C41FA35-87FF-4D9C-9502-1E241C9C313F}" dt="2024-11-19T18:32:45.052" v="564"/>
          <ac:spMkLst>
            <pc:docMk/>
            <pc:sldMk cId="617740333" sldId="2147471439"/>
            <ac:spMk id="4" creationId="{FBB22730-89E7-F3CF-8BBE-2B811FB42576}"/>
          </ac:spMkLst>
        </pc:spChg>
        <pc:spChg chg="mod">
          <ac:chgData name="Lombardo, Gina" userId="38a27b05-fac4-4c7a-828f-f94fb759ca98" providerId="ADAL" clId="{7C41FA35-87FF-4D9C-9502-1E241C9C313F}" dt="2024-11-19T18:32:45.052" v="564"/>
          <ac:spMkLst>
            <pc:docMk/>
            <pc:sldMk cId="617740333" sldId="2147471439"/>
            <ac:spMk id="14" creationId="{C96671ED-CC7E-03A6-5F27-E807D966D862}"/>
          </ac:spMkLst>
        </pc:spChg>
        <pc:spChg chg="mod">
          <ac:chgData name="Lombardo, Gina" userId="38a27b05-fac4-4c7a-828f-f94fb759ca98" providerId="ADAL" clId="{7C41FA35-87FF-4D9C-9502-1E241C9C313F}" dt="2024-11-19T18:32:45.052" v="564"/>
          <ac:spMkLst>
            <pc:docMk/>
            <pc:sldMk cId="617740333" sldId="2147471439"/>
            <ac:spMk id="15" creationId="{2A91EEDE-5FB4-882A-2640-D18BCE20DBC6}"/>
          </ac:spMkLst>
        </pc:spChg>
        <pc:spChg chg="mod">
          <ac:chgData name="Lombardo, Gina" userId="38a27b05-fac4-4c7a-828f-f94fb759ca98" providerId="ADAL" clId="{7C41FA35-87FF-4D9C-9502-1E241C9C313F}" dt="2024-11-19T18:32:45.052" v="564"/>
          <ac:spMkLst>
            <pc:docMk/>
            <pc:sldMk cId="617740333" sldId="2147471439"/>
            <ac:spMk id="16" creationId="{A91E75D1-174E-DE92-383B-5BC0490626C7}"/>
          </ac:spMkLst>
        </pc:spChg>
        <pc:spChg chg="mod">
          <ac:chgData name="Lombardo, Gina" userId="38a27b05-fac4-4c7a-828f-f94fb759ca98" providerId="ADAL" clId="{7C41FA35-87FF-4D9C-9502-1E241C9C313F}" dt="2024-11-19T18:32:45.052" v="564"/>
          <ac:spMkLst>
            <pc:docMk/>
            <pc:sldMk cId="617740333" sldId="2147471439"/>
            <ac:spMk id="17" creationId="{8DC855E3-45D9-2B38-60B2-30AA287E6F81}"/>
          </ac:spMkLst>
        </pc:spChg>
        <pc:spChg chg="mod">
          <ac:chgData name="Lombardo, Gina" userId="38a27b05-fac4-4c7a-828f-f94fb759ca98" providerId="ADAL" clId="{7C41FA35-87FF-4D9C-9502-1E241C9C313F}" dt="2024-11-19T18:32:45.052" v="564"/>
          <ac:spMkLst>
            <pc:docMk/>
            <pc:sldMk cId="617740333" sldId="2147471439"/>
            <ac:spMk id="18" creationId="{073B6D66-1F1C-7B6B-723D-52625E970109}"/>
          </ac:spMkLst>
        </pc:spChg>
        <pc:spChg chg="mod">
          <ac:chgData name="Lombardo, Gina" userId="38a27b05-fac4-4c7a-828f-f94fb759ca98" providerId="ADAL" clId="{7C41FA35-87FF-4D9C-9502-1E241C9C313F}" dt="2024-11-19T18:32:45.052" v="564"/>
          <ac:spMkLst>
            <pc:docMk/>
            <pc:sldMk cId="617740333" sldId="2147471439"/>
            <ac:spMk id="20" creationId="{F129AB5D-A55D-02A2-05A5-890BB1101203}"/>
          </ac:spMkLst>
        </pc:spChg>
        <pc:spChg chg="mod">
          <ac:chgData name="Lombardo, Gina" userId="38a27b05-fac4-4c7a-828f-f94fb759ca98" providerId="ADAL" clId="{7C41FA35-87FF-4D9C-9502-1E241C9C313F}" dt="2024-11-19T18:32:45.052" v="564"/>
          <ac:spMkLst>
            <pc:docMk/>
            <pc:sldMk cId="617740333" sldId="2147471439"/>
            <ac:spMk id="26" creationId="{C81579A1-2773-2233-E64F-CA64BA8A1091}"/>
          </ac:spMkLst>
        </pc:spChg>
        <pc:spChg chg="mod">
          <ac:chgData name="Lombardo, Gina" userId="38a27b05-fac4-4c7a-828f-f94fb759ca98" providerId="ADAL" clId="{7C41FA35-87FF-4D9C-9502-1E241C9C313F}" dt="2024-11-19T18:32:45.052" v="564"/>
          <ac:spMkLst>
            <pc:docMk/>
            <pc:sldMk cId="617740333" sldId="2147471439"/>
            <ac:spMk id="53" creationId="{B8355F0E-545B-7964-1F4B-797FE201A81A}"/>
          </ac:spMkLst>
        </pc:spChg>
        <pc:grpChg chg="mod">
          <ac:chgData name="Lombardo, Gina" userId="38a27b05-fac4-4c7a-828f-f94fb759ca98" providerId="ADAL" clId="{7C41FA35-87FF-4D9C-9502-1E241C9C313F}" dt="2024-11-19T18:32:45.052" v="564"/>
          <ac:grpSpMkLst>
            <pc:docMk/>
            <pc:sldMk cId="617740333" sldId="2147471439"/>
            <ac:grpSpMk id="3" creationId="{BB76688E-C0C8-8DBF-2266-96007A2EA625}"/>
          </ac:grpSpMkLst>
        </pc:grpChg>
        <pc:grpChg chg="mod">
          <ac:chgData name="Lombardo, Gina" userId="38a27b05-fac4-4c7a-828f-f94fb759ca98" providerId="ADAL" clId="{7C41FA35-87FF-4D9C-9502-1E241C9C313F}" dt="2024-11-19T18:32:45.052" v="564"/>
          <ac:grpSpMkLst>
            <pc:docMk/>
            <pc:sldMk cId="617740333" sldId="2147471439"/>
            <ac:grpSpMk id="9" creationId="{260942DD-01E0-416F-179C-947B6AD0C3E0}"/>
          </ac:grpSpMkLst>
        </pc:grpChg>
        <pc:picChg chg="mod">
          <ac:chgData name="Lombardo, Gina" userId="38a27b05-fac4-4c7a-828f-f94fb759ca98" providerId="ADAL" clId="{7C41FA35-87FF-4D9C-9502-1E241C9C313F}" dt="2024-11-19T18:32:45.052" v="564"/>
          <ac:picMkLst>
            <pc:docMk/>
            <pc:sldMk cId="617740333" sldId="2147471439"/>
            <ac:picMk id="5" creationId="{50A51F9F-7D68-15A6-98D9-3323119EC441}"/>
          </ac:picMkLst>
        </pc:picChg>
        <pc:picChg chg="mod">
          <ac:chgData name="Lombardo, Gina" userId="38a27b05-fac4-4c7a-828f-f94fb759ca98" providerId="ADAL" clId="{7C41FA35-87FF-4D9C-9502-1E241C9C313F}" dt="2024-11-19T18:32:45.052" v="564"/>
          <ac:picMkLst>
            <pc:docMk/>
            <pc:sldMk cId="617740333" sldId="2147471439"/>
            <ac:picMk id="6" creationId="{16B673ED-56AF-FE7B-BC68-B5B8F9FB92B8}"/>
          </ac:picMkLst>
        </pc:picChg>
        <pc:picChg chg="mod">
          <ac:chgData name="Lombardo, Gina" userId="38a27b05-fac4-4c7a-828f-f94fb759ca98" providerId="ADAL" clId="{7C41FA35-87FF-4D9C-9502-1E241C9C313F}" dt="2024-11-19T18:32:45.052" v="564"/>
          <ac:picMkLst>
            <pc:docMk/>
            <pc:sldMk cId="617740333" sldId="2147471439"/>
            <ac:picMk id="8" creationId="{7EA0D920-A8A4-187D-A221-50B3D4358250}"/>
          </ac:picMkLst>
        </pc:picChg>
        <pc:picChg chg="mod">
          <ac:chgData name="Lombardo, Gina" userId="38a27b05-fac4-4c7a-828f-f94fb759ca98" providerId="ADAL" clId="{7C41FA35-87FF-4D9C-9502-1E241C9C313F}" dt="2024-11-19T18:32:45.052" v="564"/>
          <ac:picMkLst>
            <pc:docMk/>
            <pc:sldMk cId="617740333" sldId="2147471439"/>
            <ac:picMk id="10" creationId="{C63EF018-348F-7057-FC33-C80548897A3C}"/>
          </ac:picMkLst>
        </pc:picChg>
        <pc:picChg chg="mod">
          <ac:chgData name="Lombardo, Gina" userId="38a27b05-fac4-4c7a-828f-f94fb759ca98" providerId="ADAL" clId="{7C41FA35-87FF-4D9C-9502-1E241C9C313F}" dt="2024-11-19T18:32:45.052" v="564"/>
          <ac:picMkLst>
            <pc:docMk/>
            <pc:sldMk cId="617740333" sldId="2147471439"/>
            <ac:picMk id="12" creationId="{743C2CE0-B4DA-FC29-3893-E203BBA21578}"/>
          </ac:picMkLst>
        </pc:picChg>
        <pc:picChg chg="mod">
          <ac:chgData name="Lombardo, Gina" userId="38a27b05-fac4-4c7a-828f-f94fb759ca98" providerId="ADAL" clId="{7C41FA35-87FF-4D9C-9502-1E241C9C313F}" dt="2024-11-19T18:32:45.052" v="564"/>
          <ac:picMkLst>
            <pc:docMk/>
            <pc:sldMk cId="617740333" sldId="2147471439"/>
            <ac:picMk id="13" creationId="{A0E1FB9C-1484-2343-5D25-E26E90A82EFD}"/>
          </ac:picMkLst>
        </pc:picChg>
      </pc:sldChg>
      <pc:sldChg chg="modSp modNotes">
        <pc:chgData name="Lombardo, Gina" userId="38a27b05-fac4-4c7a-828f-f94fb759ca98" providerId="ADAL" clId="{7C41FA35-87FF-4D9C-9502-1E241C9C313F}" dt="2024-11-19T18:32:45.052" v="564"/>
        <pc:sldMkLst>
          <pc:docMk/>
          <pc:sldMk cId="3908055717" sldId="2147471441"/>
        </pc:sldMkLst>
        <pc:spChg chg="mod">
          <ac:chgData name="Lombardo, Gina" userId="38a27b05-fac4-4c7a-828f-f94fb759ca98" providerId="ADAL" clId="{7C41FA35-87FF-4D9C-9502-1E241C9C313F}" dt="2024-11-19T18:32:45.052" v="564"/>
          <ac:spMkLst>
            <pc:docMk/>
            <pc:sldMk cId="3908055717" sldId="2147471441"/>
            <ac:spMk id="8" creationId="{810E90F4-9453-DB47-0407-136252A106C9}"/>
          </ac:spMkLst>
        </pc:spChg>
        <pc:spChg chg="mod">
          <ac:chgData name="Lombardo, Gina" userId="38a27b05-fac4-4c7a-828f-f94fb759ca98" providerId="ADAL" clId="{7C41FA35-87FF-4D9C-9502-1E241C9C313F}" dt="2024-11-19T18:32:45.052" v="564"/>
          <ac:spMkLst>
            <pc:docMk/>
            <pc:sldMk cId="3908055717" sldId="2147471441"/>
            <ac:spMk id="14" creationId="{F264B32C-221D-DC48-BD73-20E2B9DC04AD}"/>
          </ac:spMkLst>
        </pc:spChg>
        <pc:spChg chg="mod">
          <ac:chgData name="Lombardo, Gina" userId="38a27b05-fac4-4c7a-828f-f94fb759ca98" providerId="ADAL" clId="{7C41FA35-87FF-4D9C-9502-1E241C9C313F}" dt="2024-11-19T18:32:45.052" v="564"/>
          <ac:spMkLst>
            <pc:docMk/>
            <pc:sldMk cId="3908055717" sldId="2147471441"/>
            <ac:spMk id="19" creationId="{F1D0B375-0D19-27FB-7ED8-5DFF52F9233C}"/>
          </ac:spMkLst>
        </pc:spChg>
        <pc:spChg chg="mod">
          <ac:chgData name="Lombardo, Gina" userId="38a27b05-fac4-4c7a-828f-f94fb759ca98" providerId="ADAL" clId="{7C41FA35-87FF-4D9C-9502-1E241C9C313F}" dt="2024-11-19T18:32:45.052" v="564"/>
          <ac:spMkLst>
            <pc:docMk/>
            <pc:sldMk cId="3908055717" sldId="2147471441"/>
            <ac:spMk id="21" creationId="{D159C7AC-8D5F-E413-F134-36BD30C24827}"/>
          </ac:spMkLst>
        </pc:spChg>
        <pc:spChg chg="mod">
          <ac:chgData name="Lombardo, Gina" userId="38a27b05-fac4-4c7a-828f-f94fb759ca98" providerId="ADAL" clId="{7C41FA35-87FF-4D9C-9502-1E241C9C313F}" dt="2024-11-19T18:32:45.052" v="564"/>
          <ac:spMkLst>
            <pc:docMk/>
            <pc:sldMk cId="3908055717" sldId="2147471441"/>
            <ac:spMk id="23" creationId="{4D2038A4-59D5-E2C0-0543-28C1C4843BDB}"/>
          </ac:spMkLst>
        </pc:spChg>
        <pc:spChg chg="mod">
          <ac:chgData name="Lombardo, Gina" userId="38a27b05-fac4-4c7a-828f-f94fb759ca98" providerId="ADAL" clId="{7C41FA35-87FF-4D9C-9502-1E241C9C313F}" dt="2024-11-19T18:32:45.052" v="564"/>
          <ac:spMkLst>
            <pc:docMk/>
            <pc:sldMk cId="3908055717" sldId="2147471441"/>
            <ac:spMk id="28" creationId="{55068290-5238-5BA5-FDF3-6724CBE4E01F}"/>
          </ac:spMkLst>
        </pc:spChg>
        <pc:grpChg chg="mod">
          <ac:chgData name="Lombardo, Gina" userId="38a27b05-fac4-4c7a-828f-f94fb759ca98" providerId="ADAL" clId="{7C41FA35-87FF-4D9C-9502-1E241C9C313F}" dt="2024-11-19T18:32:45.052" v="564"/>
          <ac:grpSpMkLst>
            <pc:docMk/>
            <pc:sldMk cId="3908055717" sldId="2147471441"/>
            <ac:grpSpMk id="6" creationId="{69A82A71-32EB-0105-AE27-AE42F709998F}"/>
          </ac:grpSpMkLst>
        </pc:grpChg>
        <pc:picChg chg="mod">
          <ac:chgData name="Lombardo, Gina" userId="38a27b05-fac4-4c7a-828f-f94fb759ca98" providerId="ADAL" clId="{7C41FA35-87FF-4D9C-9502-1E241C9C313F}" dt="2024-11-19T18:32:45.052" v="564"/>
          <ac:picMkLst>
            <pc:docMk/>
            <pc:sldMk cId="3908055717" sldId="2147471441"/>
            <ac:picMk id="4" creationId="{2893BF34-FE61-CE81-7F2A-806FC64302D0}"/>
          </ac:picMkLst>
        </pc:picChg>
        <pc:picChg chg="mod">
          <ac:chgData name="Lombardo, Gina" userId="38a27b05-fac4-4c7a-828f-f94fb759ca98" providerId="ADAL" clId="{7C41FA35-87FF-4D9C-9502-1E241C9C313F}" dt="2024-11-19T18:32:45.052" v="564"/>
          <ac:picMkLst>
            <pc:docMk/>
            <pc:sldMk cId="3908055717" sldId="2147471441"/>
            <ac:picMk id="9" creationId="{DF156086-80B7-3E54-903B-D8A1CF260313}"/>
          </ac:picMkLst>
        </pc:picChg>
      </pc:sldChg>
      <pc:sldChg chg="addSp delSp modSp mod modNotes">
        <pc:chgData name="Lombardo, Gina" userId="38a27b05-fac4-4c7a-828f-f94fb759ca98" providerId="ADAL" clId="{7C41FA35-87FF-4D9C-9502-1E241C9C313F}" dt="2024-11-19T20:10:27.492" v="572" actId="167"/>
        <pc:sldMkLst>
          <pc:docMk/>
          <pc:sldMk cId="427602840" sldId="2147471444"/>
        </pc:sldMkLst>
        <pc:spChg chg="add mod ord">
          <ac:chgData name="Lombardo, Gina" userId="38a27b05-fac4-4c7a-828f-f94fb759ca98" providerId="ADAL" clId="{7C41FA35-87FF-4D9C-9502-1E241C9C313F}" dt="2024-11-19T20:10:27.492" v="572" actId="167"/>
          <ac:spMkLst>
            <pc:docMk/>
            <pc:sldMk cId="427602840" sldId="2147471444"/>
            <ac:spMk id="2" creationId="{FF90E7CD-54DF-34BC-5B86-56410A0EB95F}"/>
          </ac:spMkLst>
        </pc:spChg>
        <pc:spChg chg="mod">
          <ac:chgData name="Lombardo, Gina" userId="38a27b05-fac4-4c7a-828f-f94fb759ca98" providerId="ADAL" clId="{7C41FA35-87FF-4D9C-9502-1E241C9C313F}" dt="2024-11-19T18:32:45.052" v="564"/>
          <ac:spMkLst>
            <pc:docMk/>
            <pc:sldMk cId="427602840" sldId="2147471444"/>
            <ac:spMk id="8" creationId="{810E90F4-9453-DB47-0407-136252A106C9}"/>
          </ac:spMkLst>
        </pc:spChg>
        <pc:spChg chg="del mod">
          <ac:chgData name="Lombardo, Gina" userId="38a27b05-fac4-4c7a-828f-f94fb759ca98" providerId="ADAL" clId="{7C41FA35-87FF-4D9C-9502-1E241C9C313F}" dt="2024-11-19T20:10:21.229" v="569" actId="478"/>
          <ac:spMkLst>
            <pc:docMk/>
            <pc:sldMk cId="427602840" sldId="2147471444"/>
            <ac:spMk id="12" creationId="{3611BC3B-FA43-6086-24ED-C673B55D88C5}"/>
          </ac:spMkLst>
        </pc:spChg>
        <pc:spChg chg="mod">
          <ac:chgData name="Lombardo, Gina" userId="38a27b05-fac4-4c7a-828f-f94fb759ca98" providerId="ADAL" clId="{7C41FA35-87FF-4D9C-9502-1E241C9C313F}" dt="2024-11-19T18:32:45.052" v="564"/>
          <ac:spMkLst>
            <pc:docMk/>
            <pc:sldMk cId="427602840" sldId="2147471444"/>
            <ac:spMk id="14" creationId="{F264B32C-221D-DC48-BD73-20E2B9DC04AD}"/>
          </ac:spMkLst>
        </pc:spChg>
        <pc:spChg chg="mod">
          <ac:chgData name="Lombardo, Gina" userId="38a27b05-fac4-4c7a-828f-f94fb759ca98" providerId="ADAL" clId="{7C41FA35-87FF-4D9C-9502-1E241C9C313F}" dt="2024-11-19T18:32:45.052" v="564"/>
          <ac:spMkLst>
            <pc:docMk/>
            <pc:sldMk cId="427602840" sldId="2147471444"/>
            <ac:spMk id="19" creationId="{F1D0B375-0D19-27FB-7ED8-5DFF52F9233C}"/>
          </ac:spMkLst>
        </pc:spChg>
        <pc:spChg chg="mod">
          <ac:chgData name="Lombardo, Gina" userId="38a27b05-fac4-4c7a-828f-f94fb759ca98" providerId="ADAL" clId="{7C41FA35-87FF-4D9C-9502-1E241C9C313F}" dt="2024-11-19T18:32:45.052" v="564"/>
          <ac:spMkLst>
            <pc:docMk/>
            <pc:sldMk cId="427602840" sldId="2147471444"/>
            <ac:spMk id="21" creationId="{D159C7AC-8D5F-E413-F134-36BD30C24827}"/>
          </ac:spMkLst>
        </pc:spChg>
        <pc:spChg chg="mod">
          <ac:chgData name="Lombardo, Gina" userId="38a27b05-fac4-4c7a-828f-f94fb759ca98" providerId="ADAL" clId="{7C41FA35-87FF-4D9C-9502-1E241C9C313F}" dt="2024-11-19T18:32:45.052" v="564"/>
          <ac:spMkLst>
            <pc:docMk/>
            <pc:sldMk cId="427602840" sldId="2147471444"/>
            <ac:spMk id="22" creationId="{5E0C51C1-CE3D-1ED4-9034-A3D531BA9D43}"/>
          </ac:spMkLst>
        </pc:spChg>
        <pc:spChg chg="mod">
          <ac:chgData name="Lombardo, Gina" userId="38a27b05-fac4-4c7a-828f-f94fb759ca98" providerId="ADAL" clId="{7C41FA35-87FF-4D9C-9502-1E241C9C313F}" dt="2024-11-19T18:32:45.052" v="564"/>
          <ac:spMkLst>
            <pc:docMk/>
            <pc:sldMk cId="427602840" sldId="2147471444"/>
            <ac:spMk id="25" creationId="{F76F9B07-5EB7-6C3B-3863-BBC0D9EB117D}"/>
          </ac:spMkLst>
        </pc:spChg>
        <pc:spChg chg="mod">
          <ac:chgData name="Lombardo, Gina" userId="38a27b05-fac4-4c7a-828f-f94fb759ca98" providerId="ADAL" clId="{7C41FA35-87FF-4D9C-9502-1E241C9C313F}" dt="2024-11-19T18:32:45.052" v="564"/>
          <ac:spMkLst>
            <pc:docMk/>
            <pc:sldMk cId="427602840" sldId="2147471444"/>
            <ac:spMk id="28" creationId="{55068290-5238-5BA5-FDF3-6724CBE4E01F}"/>
          </ac:spMkLst>
        </pc:spChg>
        <pc:grpChg chg="mod">
          <ac:chgData name="Lombardo, Gina" userId="38a27b05-fac4-4c7a-828f-f94fb759ca98" providerId="ADAL" clId="{7C41FA35-87FF-4D9C-9502-1E241C9C313F}" dt="2024-11-19T18:32:45.052" v="564"/>
          <ac:grpSpMkLst>
            <pc:docMk/>
            <pc:sldMk cId="427602840" sldId="2147471444"/>
            <ac:grpSpMk id="6" creationId="{69A82A71-32EB-0105-AE27-AE42F709998F}"/>
          </ac:grpSpMkLst>
        </pc:grpChg>
        <pc:picChg chg="mod">
          <ac:chgData name="Lombardo, Gina" userId="38a27b05-fac4-4c7a-828f-f94fb759ca98" providerId="ADAL" clId="{7C41FA35-87FF-4D9C-9502-1E241C9C313F}" dt="2024-11-19T18:32:45.052" v="564"/>
          <ac:picMkLst>
            <pc:docMk/>
            <pc:sldMk cId="427602840" sldId="2147471444"/>
            <ac:picMk id="3" creationId="{C2F7845E-0399-A662-50F3-BEB83BD21B6F}"/>
          </ac:picMkLst>
        </pc:picChg>
        <pc:picChg chg="mod">
          <ac:chgData name="Lombardo, Gina" userId="38a27b05-fac4-4c7a-828f-f94fb759ca98" providerId="ADAL" clId="{7C41FA35-87FF-4D9C-9502-1E241C9C313F}" dt="2024-11-19T18:32:45.052" v="564"/>
          <ac:picMkLst>
            <pc:docMk/>
            <pc:sldMk cId="427602840" sldId="2147471444"/>
            <ac:picMk id="7" creationId="{E9A683AE-DAA8-4417-80E4-370816A648DB}"/>
          </ac:picMkLst>
        </pc:picChg>
        <pc:picChg chg="mod">
          <ac:chgData name="Lombardo, Gina" userId="38a27b05-fac4-4c7a-828f-f94fb759ca98" providerId="ADAL" clId="{7C41FA35-87FF-4D9C-9502-1E241C9C313F}" dt="2024-11-19T18:32:45.052" v="564"/>
          <ac:picMkLst>
            <pc:docMk/>
            <pc:sldMk cId="427602840" sldId="2147471444"/>
            <ac:picMk id="9" creationId="{DF156086-80B7-3E54-903B-D8A1CF260313}"/>
          </ac:picMkLst>
        </pc:picChg>
        <pc:picChg chg="mod">
          <ac:chgData name="Lombardo, Gina" userId="38a27b05-fac4-4c7a-828f-f94fb759ca98" providerId="ADAL" clId="{7C41FA35-87FF-4D9C-9502-1E241C9C313F}" dt="2024-11-19T18:32:45.052" v="564"/>
          <ac:picMkLst>
            <pc:docMk/>
            <pc:sldMk cId="427602840" sldId="2147471444"/>
            <ac:picMk id="11" creationId="{86722BD9-06CB-3B21-0254-158AC60454B4}"/>
          </ac:picMkLst>
        </pc:picChg>
        <pc:picChg chg="mod">
          <ac:chgData name="Lombardo, Gina" userId="38a27b05-fac4-4c7a-828f-f94fb759ca98" providerId="ADAL" clId="{7C41FA35-87FF-4D9C-9502-1E241C9C313F}" dt="2024-11-19T18:32:45.052" v="564"/>
          <ac:picMkLst>
            <pc:docMk/>
            <pc:sldMk cId="427602840" sldId="2147471444"/>
            <ac:picMk id="13" creationId="{01E7114D-242A-A7D1-012C-5B0002EBDC61}"/>
          </ac:picMkLst>
        </pc:picChg>
      </pc:sldChg>
      <pc:sldChg chg="modSp modNotes">
        <pc:chgData name="Lombardo, Gina" userId="38a27b05-fac4-4c7a-828f-f94fb759ca98" providerId="ADAL" clId="{7C41FA35-87FF-4D9C-9502-1E241C9C313F}" dt="2024-11-19T18:32:45.052" v="564"/>
        <pc:sldMkLst>
          <pc:docMk/>
          <pc:sldMk cId="1827052344" sldId="2147471446"/>
        </pc:sldMkLst>
        <pc:spChg chg="mod">
          <ac:chgData name="Lombardo, Gina" userId="38a27b05-fac4-4c7a-828f-f94fb759ca98" providerId="ADAL" clId="{7C41FA35-87FF-4D9C-9502-1E241C9C313F}" dt="2024-11-19T18:32:45.052" v="564"/>
          <ac:spMkLst>
            <pc:docMk/>
            <pc:sldMk cId="1827052344" sldId="2147471446"/>
            <ac:spMk id="2" creationId="{FB7A97BD-1DC2-29E2-BA37-02B5181BA2C6}"/>
          </ac:spMkLst>
        </pc:spChg>
        <pc:spChg chg="mod">
          <ac:chgData name="Lombardo, Gina" userId="38a27b05-fac4-4c7a-828f-f94fb759ca98" providerId="ADAL" clId="{7C41FA35-87FF-4D9C-9502-1E241C9C313F}" dt="2024-11-19T18:32:45.052" v="564"/>
          <ac:spMkLst>
            <pc:docMk/>
            <pc:sldMk cId="1827052344" sldId="2147471446"/>
            <ac:spMk id="3" creationId="{648C9F1B-EABE-ACC4-F7BE-7FAA66632AF8}"/>
          </ac:spMkLst>
        </pc:spChg>
        <pc:spChg chg="mod">
          <ac:chgData name="Lombardo, Gina" userId="38a27b05-fac4-4c7a-828f-f94fb759ca98" providerId="ADAL" clId="{7C41FA35-87FF-4D9C-9502-1E241C9C313F}" dt="2024-11-19T18:32:45.052" v="564"/>
          <ac:spMkLst>
            <pc:docMk/>
            <pc:sldMk cId="1827052344" sldId="2147471446"/>
            <ac:spMk id="4" creationId="{B9140A67-C318-2870-E0B3-067209E55191}"/>
          </ac:spMkLst>
        </pc:spChg>
        <pc:spChg chg="mod">
          <ac:chgData name="Lombardo, Gina" userId="38a27b05-fac4-4c7a-828f-f94fb759ca98" providerId="ADAL" clId="{7C41FA35-87FF-4D9C-9502-1E241C9C313F}" dt="2024-11-19T18:32:45.052" v="564"/>
          <ac:spMkLst>
            <pc:docMk/>
            <pc:sldMk cId="1827052344" sldId="2147471446"/>
            <ac:spMk id="7" creationId="{96AB7EA0-FCEC-A41D-18A8-8E6979FF458F}"/>
          </ac:spMkLst>
        </pc:spChg>
        <pc:spChg chg="mod">
          <ac:chgData name="Lombardo, Gina" userId="38a27b05-fac4-4c7a-828f-f94fb759ca98" providerId="ADAL" clId="{7C41FA35-87FF-4D9C-9502-1E241C9C313F}" dt="2024-11-19T18:32:45.052" v="564"/>
          <ac:spMkLst>
            <pc:docMk/>
            <pc:sldMk cId="1827052344" sldId="2147471446"/>
            <ac:spMk id="9" creationId="{9F1A24F0-109D-0761-7E4D-9C29023615C3}"/>
          </ac:spMkLst>
        </pc:spChg>
        <pc:spChg chg="mod">
          <ac:chgData name="Lombardo, Gina" userId="38a27b05-fac4-4c7a-828f-f94fb759ca98" providerId="ADAL" clId="{7C41FA35-87FF-4D9C-9502-1E241C9C313F}" dt="2024-11-19T18:32:45.052" v="564"/>
          <ac:spMkLst>
            <pc:docMk/>
            <pc:sldMk cId="1827052344" sldId="2147471446"/>
            <ac:spMk id="13" creationId="{C460DB81-5093-586A-A306-5E2C6EA5B712}"/>
          </ac:spMkLst>
        </pc:spChg>
        <pc:spChg chg="mod">
          <ac:chgData name="Lombardo, Gina" userId="38a27b05-fac4-4c7a-828f-f94fb759ca98" providerId="ADAL" clId="{7C41FA35-87FF-4D9C-9502-1E241C9C313F}" dt="2024-11-19T18:32:45.052" v="564"/>
          <ac:spMkLst>
            <pc:docMk/>
            <pc:sldMk cId="1827052344" sldId="2147471446"/>
            <ac:spMk id="15" creationId="{633A8D21-2A93-E3B0-6F79-89D6FBEC9550}"/>
          </ac:spMkLst>
        </pc:spChg>
        <pc:spChg chg="mod">
          <ac:chgData name="Lombardo, Gina" userId="38a27b05-fac4-4c7a-828f-f94fb759ca98" providerId="ADAL" clId="{7C41FA35-87FF-4D9C-9502-1E241C9C313F}" dt="2024-11-19T18:32:45.052" v="564"/>
          <ac:spMkLst>
            <pc:docMk/>
            <pc:sldMk cId="1827052344" sldId="2147471446"/>
            <ac:spMk id="16" creationId="{4921A386-B66D-2525-1E0B-16F54FBF9EC0}"/>
          </ac:spMkLst>
        </pc:spChg>
        <pc:grpChg chg="mod">
          <ac:chgData name="Lombardo, Gina" userId="38a27b05-fac4-4c7a-828f-f94fb759ca98" providerId="ADAL" clId="{7C41FA35-87FF-4D9C-9502-1E241C9C313F}" dt="2024-11-19T18:32:45.052" v="564"/>
          <ac:grpSpMkLst>
            <pc:docMk/>
            <pc:sldMk cId="1827052344" sldId="2147471446"/>
            <ac:grpSpMk id="5" creationId="{AA5CECCD-976C-FC5D-0D53-8C650822B81A}"/>
          </ac:grpSpMkLst>
        </pc:grpChg>
        <pc:picChg chg="mod">
          <ac:chgData name="Lombardo, Gina" userId="38a27b05-fac4-4c7a-828f-f94fb759ca98" providerId="ADAL" clId="{7C41FA35-87FF-4D9C-9502-1E241C9C313F}" dt="2024-11-19T18:32:45.052" v="564"/>
          <ac:picMkLst>
            <pc:docMk/>
            <pc:sldMk cId="1827052344" sldId="2147471446"/>
            <ac:picMk id="8" creationId="{DBB17AEB-DA09-E5FB-5C02-C0D34BCD8795}"/>
          </ac:picMkLst>
        </pc:picChg>
        <pc:picChg chg="mod">
          <ac:chgData name="Lombardo, Gina" userId="38a27b05-fac4-4c7a-828f-f94fb759ca98" providerId="ADAL" clId="{7C41FA35-87FF-4D9C-9502-1E241C9C313F}" dt="2024-11-19T18:32:45.052" v="564"/>
          <ac:picMkLst>
            <pc:docMk/>
            <pc:sldMk cId="1827052344" sldId="2147471446"/>
            <ac:picMk id="10" creationId="{07AE035E-08F7-76E6-FA59-A6AA0465E4CE}"/>
          </ac:picMkLst>
        </pc:picChg>
        <pc:picChg chg="mod">
          <ac:chgData name="Lombardo, Gina" userId="38a27b05-fac4-4c7a-828f-f94fb759ca98" providerId="ADAL" clId="{7C41FA35-87FF-4D9C-9502-1E241C9C313F}" dt="2024-11-19T18:32:45.052" v="564"/>
          <ac:picMkLst>
            <pc:docMk/>
            <pc:sldMk cId="1827052344" sldId="2147471446"/>
            <ac:picMk id="11" creationId="{C2AF5F5E-85E9-2F30-0879-41BE807FAB66}"/>
          </ac:picMkLst>
        </pc:picChg>
      </pc:sldChg>
      <pc:sldChg chg="modSp">
        <pc:chgData name="Lombardo, Gina" userId="38a27b05-fac4-4c7a-828f-f94fb759ca98" providerId="ADAL" clId="{7C41FA35-87FF-4D9C-9502-1E241C9C313F}" dt="2024-11-19T18:32:45.052" v="564"/>
        <pc:sldMkLst>
          <pc:docMk/>
          <pc:sldMk cId="1688203359" sldId="2147471448"/>
        </pc:sldMkLst>
        <pc:spChg chg="mod">
          <ac:chgData name="Lombardo, Gina" userId="38a27b05-fac4-4c7a-828f-f94fb759ca98" providerId="ADAL" clId="{7C41FA35-87FF-4D9C-9502-1E241C9C313F}" dt="2024-11-19T18:32:45.052" v="564"/>
          <ac:spMkLst>
            <pc:docMk/>
            <pc:sldMk cId="1688203359" sldId="2147471448"/>
            <ac:spMk id="2" creationId="{A180B876-7DA3-5D6E-CC75-D02F7DA287AD}"/>
          </ac:spMkLst>
        </pc:spChg>
        <pc:spChg chg="mod">
          <ac:chgData name="Lombardo, Gina" userId="38a27b05-fac4-4c7a-828f-f94fb759ca98" providerId="ADAL" clId="{7C41FA35-87FF-4D9C-9502-1E241C9C313F}" dt="2024-11-19T18:32:45.052" v="564"/>
          <ac:spMkLst>
            <pc:docMk/>
            <pc:sldMk cId="1688203359" sldId="2147471448"/>
            <ac:spMk id="3" creationId="{1B114A85-BA64-07E8-B72B-27695A674773}"/>
          </ac:spMkLst>
        </pc:spChg>
        <pc:spChg chg="mod">
          <ac:chgData name="Lombardo, Gina" userId="38a27b05-fac4-4c7a-828f-f94fb759ca98" providerId="ADAL" clId="{7C41FA35-87FF-4D9C-9502-1E241C9C313F}" dt="2024-11-19T18:32:45.052" v="564"/>
          <ac:spMkLst>
            <pc:docMk/>
            <pc:sldMk cId="1688203359" sldId="2147471448"/>
            <ac:spMk id="5" creationId="{A0800A13-EA84-E3C9-EFA3-5A8A2A37695C}"/>
          </ac:spMkLst>
        </pc:spChg>
        <pc:spChg chg="mod">
          <ac:chgData name="Lombardo, Gina" userId="38a27b05-fac4-4c7a-828f-f94fb759ca98" providerId="ADAL" clId="{7C41FA35-87FF-4D9C-9502-1E241C9C313F}" dt="2024-11-19T18:32:45.052" v="564"/>
          <ac:spMkLst>
            <pc:docMk/>
            <pc:sldMk cId="1688203359" sldId="2147471448"/>
            <ac:spMk id="6" creationId="{5164632C-9F39-4DF0-2B63-8C149E656C2E}"/>
          </ac:spMkLst>
        </pc:spChg>
        <pc:spChg chg="mod">
          <ac:chgData name="Lombardo, Gina" userId="38a27b05-fac4-4c7a-828f-f94fb759ca98" providerId="ADAL" clId="{7C41FA35-87FF-4D9C-9502-1E241C9C313F}" dt="2024-11-19T18:32:45.052" v="564"/>
          <ac:spMkLst>
            <pc:docMk/>
            <pc:sldMk cId="1688203359" sldId="2147471448"/>
            <ac:spMk id="8" creationId="{BAFF5904-A69C-BC26-E671-DE9A4F61BD6B}"/>
          </ac:spMkLst>
        </pc:spChg>
      </pc:sldChg>
      <pc:sldChg chg="modSp">
        <pc:chgData name="Lombardo, Gina" userId="38a27b05-fac4-4c7a-828f-f94fb759ca98" providerId="ADAL" clId="{7C41FA35-87FF-4D9C-9502-1E241C9C313F}" dt="2024-11-19T18:32:45.052" v="564"/>
        <pc:sldMkLst>
          <pc:docMk/>
          <pc:sldMk cId="3752507828" sldId="2147471450"/>
        </pc:sldMkLst>
        <pc:spChg chg="mod">
          <ac:chgData name="Lombardo, Gina" userId="38a27b05-fac4-4c7a-828f-f94fb759ca98" providerId="ADAL" clId="{7C41FA35-87FF-4D9C-9502-1E241C9C313F}" dt="2024-11-19T18:32:45.052" v="564"/>
          <ac:spMkLst>
            <pc:docMk/>
            <pc:sldMk cId="3752507828" sldId="2147471450"/>
            <ac:spMk id="2" creationId="{A180B876-7DA3-5D6E-CC75-D02F7DA287AD}"/>
          </ac:spMkLst>
        </pc:spChg>
        <pc:spChg chg="mod">
          <ac:chgData name="Lombardo, Gina" userId="38a27b05-fac4-4c7a-828f-f94fb759ca98" providerId="ADAL" clId="{7C41FA35-87FF-4D9C-9502-1E241C9C313F}" dt="2024-11-19T18:32:45.052" v="564"/>
          <ac:spMkLst>
            <pc:docMk/>
            <pc:sldMk cId="3752507828" sldId="2147471450"/>
            <ac:spMk id="3" creationId="{1B114A85-BA64-07E8-B72B-27695A674773}"/>
          </ac:spMkLst>
        </pc:spChg>
        <pc:spChg chg="mod">
          <ac:chgData name="Lombardo, Gina" userId="38a27b05-fac4-4c7a-828f-f94fb759ca98" providerId="ADAL" clId="{7C41FA35-87FF-4D9C-9502-1E241C9C313F}" dt="2024-11-19T18:32:45.052" v="564"/>
          <ac:spMkLst>
            <pc:docMk/>
            <pc:sldMk cId="3752507828" sldId="2147471450"/>
            <ac:spMk id="6" creationId="{5164632C-9F39-4DF0-2B63-8C149E656C2E}"/>
          </ac:spMkLst>
        </pc:spChg>
        <pc:spChg chg="mod">
          <ac:chgData name="Lombardo, Gina" userId="38a27b05-fac4-4c7a-828f-f94fb759ca98" providerId="ADAL" clId="{7C41FA35-87FF-4D9C-9502-1E241C9C313F}" dt="2024-11-19T18:32:45.052" v="564"/>
          <ac:spMkLst>
            <pc:docMk/>
            <pc:sldMk cId="3752507828" sldId="2147471450"/>
            <ac:spMk id="8" creationId="{BAFF5904-A69C-BC26-E671-DE9A4F61BD6B}"/>
          </ac:spMkLst>
        </pc:spChg>
        <pc:spChg chg="mod">
          <ac:chgData name="Lombardo, Gina" userId="38a27b05-fac4-4c7a-828f-f94fb759ca98" providerId="ADAL" clId="{7C41FA35-87FF-4D9C-9502-1E241C9C313F}" dt="2024-11-19T18:32:45.052" v="564"/>
          <ac:spMkLst>
            <pc:docMk/>
            <pc:sldMk cId="3752507828" sldId="2147471450"/>
            <ac:spMk id="17" creationId="{DE55ADB4-16B8-F5C5-19F2-603C65B3F0C5}"/>
          </ac:spMkLst>
        </pc:spChg>
        <pc:spChg chg="mod">
          <ac:chgData name="Lombardo, Gina" userId="38a27b05-fac4-4c7a-828f-f94fb759ca98" providerId="ADAL" clId="{7C41FA35-87FF-4D9C-9502-1E241C9C313F}" dt="2024-11-19T18:32:45.052" v="564"/>
          <ac:spMkLst>
            <pc:docMk/>
            <pc:sldMk cId="3752507828" sldId="2147471450"/>
            <ac:spMk id="18" creationId="{D6EE154E-2C97-DA81-C1C0-6975C4C4AC22}"/>
          </ac:spMkLst>
        </pc:spChg>
        <pc:spChg chg="mod">
          <ac:chgData name="Lombardo, Gina" userId="38a27b05-fac4-4c7a-828f-f94fb759ca98" providerId="ADAL" clId="{7C41FA35-87FF-4D9C-9502-1E241C9C313F}" dt="2024-11-19T18:32:45.052" v="564"/>
          <ac:spMkLst>
            <pc:docMk/>
            <pc:sldMk cId="3752507828" sldId="2147471450"/>
            <ac:spMk id="19" creationId="{B8301A7C-E8DA-4C70-F63D-D1294C3EDD15}"/>
          </ac:spMkLst>
        </pc:spChg>
        <pc:spChg chg="mod">
          <ac:chgData name="Lombardo, Gina" userId="38a27b05-fac4-4c7a-828f-f94fb759ca98" providerId="ADAL" clId="{7C41FA35-87FF-4D9C-9502-1E241C9C313F}" dt="2024-11-19T18:32:45.052" v="564"/>
          <ac:spMkLst>
            <pc:docMk/>
            <pc:sldMk cId="3752507828" sldId="2147471450"/>
            <ac:spMk id="20" creationId="{8545F35E-C7F7-D74A-B9CE-7ACF9A387105}"/>
          </ac:spMkLst>
        </pc:spChg>
        <pc:spChg chg="mod">
          <ac:chgData name="Lombardo, Gina" userId="38a27b05-fac4-4c7a-828f-f94fb759ca98" providerId="ADAL" clId="{7C41FA35-87FF-4D9C-9502-1E241C9C313F}" dt="2024-11-19T18:32:45.052" v="564"/>
          <ac:spMkLst>
            <pc:docMk/>
            <pc:sldMk cId="3752507828" sldId="2147471450"/>
            <ac:spMk id="21" creationId="{146DE3CE-2CED-CB01-7FE1-5B675B5B97C7}"/>
          </ac:spMkLst>
        </pc:spChg>
        <pc:spChg chg="mod">
          <ac:chgData name="Lombardo, Gina" userId="38a27b05-fac4-4c7a-828f-f94fb759ca98" providerId="ADAL" clId="{7C41FA35-87FF-4D9C-9502-1E241C9C313F}" dt="2024-11-19T18:32:45.052" v="564"/>
          <ac:spMkLst>
            <pc:docMk/>
            <pc:sldMk cId="3752507828" sldId="2147471450"/>
            <ac:spMk id="22" creationId="{79750370-FB20-A830-6B92-E8C9CB20F801}"/>
          </ac:spMkLst>
        </pc:spChg>
        <pc:spChg chg="mod">
          <ac:chgData name="Lombardo, Gina" userId="38a27b05-fac4-4c7a-828f-f94fb759ca98" providerId="ADAL" clId="{7C41FA35-87FF-4D9C-9502-1E241C9C313F}" dt="2024-11-19T18:32:45.052" v="564"/>
          <ac:spMkLst>
            <pc:docMk/>
            <pc:sldMk cId="3752507828" sldId="2147471450"/>
            <ac:spMk id="23" creationId="{3004FA8A-1A43-FC52-A76F-7BAE960699F9}"/>
          </ac:spMkLst>
        </pc:spChg>
        <pc:spChg chg="mod">
          <ac:chgData name="Lombardo, Gina" userId="38a27b05-fac4-4c7a-828f-f94fb759ca98" providerId="ADAL" clId="{7C41FA35-87FF-4D9C-9502-1E241C9C313F}" dt="2024-11-19T18:32:45.052" v="564"/>
          <ac:spMkLst>
            <pc:docMk/>
            <pc:sldMk cId="3752507828" sldId="2147471450"/>
            <ac:spMk id="24" creationId="{35D425C1-0A49-3DDE-0EDA-7E51374D4243}"/>
          </ac:spMkLst>
        </pc:spChg>
        <pc:spChg chg="mod">
          <ac:chgData name="Lombardo, Gina" userId="38a27b05-fac4-4c7a-828f-f94fb759ca98" providerId="ADAL" clId="{7C41FA35-87FF-4D9C-9502-1E241C9C313F}" dt="2024-11-19T18:32:45.052" v="564"/>
          <ac:spMkLst>
            <pc:docMk/>
            <pc:sldMk cId="3752507828" sldId="2147471450"/>
            <ac:spMk id="25" creationId="{A35B7DA3-4EA1-82D0-539A-4C1A5C129626}"/>
          </ac:spMkLst>
        </pc:spChg>
        <pc:spChg chg="mod">
          <ac:chgData name="Lombardo, Gina" userId="38a27b05-fac4-4c7a-828f-f94fb759ca98" providerId="ADAL" clId="{7C41FA35-87FF-4D9C-9502-1E241C9C313F}" dt="2024-11-19T18:32:45.052" v="564"/>
          <ac:spMkLst>
            <pc:docMk/>
            <pc:sldMk cId="3752507828" sldId="2147471450"/>
            <ac:spMk id="26" creationId="{B262B228-18A6-C32B-D892-EBE8E14AAC52}"/>
          </ac:spMkLst>
        </pc:spChg>
        <pc:spChg chg="mod">
          <ac:chgData name="Lombardo, Gina" userId="38a27b05-fac4-4c7a-828f-f94fb759ca98" providerId="ADAL" clId="{7C41FA35-87FF-4D9C-9502-1E241C9C313F}" dt="2024-11-19T18:32:45.052" v="564"/>
          <ac:spMkLst>
            <pc:docMk/>
            <pc:sldMk cId="3752507828" sldId="2147471450"/>
            <ac:spMk id="27" creationId="{F84FD218-FF8F-21D4-6AD1-60EF3012E287}"/>
          </ac:spMkLst>
        </pc:spChg>
        <pc:spChg chg="mod">
          <ac:chgData name="Lombardo, Gina" userId="38a27b05-fac4-4c7a-828f-f94fb759ca98" providerId="ADAL" clId="{7C41FA35-87FF-4D9C-9502-1E241C9C313F}" dt="2024-11-19T18:32:45.052" v="564"/>
          <ac:spMkLst>
            <pc:docMk/>
            <pc:sldMk cId="3752507828" sldId="2147471450"/>
            <ac:spMk id="28" creationId="{39BD081A-57CA-09E5-95A2-2543D2136071}"/>
          </ac:spMkLst>
        </pc:spChg>
        <pc:spChg chg="mod">
          <ac:chgData name="Lombardo, Gina" userId="38a27b05-fac4-4c7a-828f-f94fb759ca98" providerId="ADAL" clId="{7C41FA35-87FF-4D9C-9502-1E241C9C313F}" dt="2024-11-19T18:32:45.052" v="564"/>
          <ac:spMkLst>
            <pc:docMk/>
            <pc:sldMk cId="3752507828" sldId="2147471450"/>
            <ac:spMk id="29" creationId="{29A93DEF-44D5-69D2-14A8-AF27E990D103}"/>
          </ac:spMkLst>
        </pc:spChg>
        <pc:spChg chg="mod">
          <ac:chgData name="Lombardo, Gina" userId="38a27b05-fac4-4c7a-828f-f94fb759ca98" providerId="ADAL" clId="{7C41FA35-87FF-4D9C-9502-1E241C9C313F}" dt="2024-11-19T18:32:45.052" v="564"/>
          <ac:spMkLst>
            <pc:docMk/>
            <pc:sldMk cId="3752507828" sldId="2147471450"/>
            <ac:spMk id="30" creationId="{B2A512F8-FC31-4935-1EFE-6540E2316D17}"/>
          </ac:spMkLst>
        </pc:spChg>
        <pc:spChg chg="mod">
          <ac:chgData name="Lombardo, Gina" userId="38a27b05-fac4-4c7a-828f-f94fb759ca98" providerId="ADAL" clId="{7C41FA35-87FF-4D9C-9502-1E241C9C313F}" dt="2024-11-19T18:32:45.052" v="564"/>
          <ac:spMkLst>
            <pc:docMk/>
            <pc:sldMk cId="3752507828" sldId="2147471450"/>
            <ac:spMk id="31" creationId="{93C21F35-7602-EB21-250A-CB748F86BDF9}"/>
          </ac:spMkLst>
        </pc:spChg>
        <pc:spChg chg="mod">
          <ac:chgData name="Lombardo, Gina" userId="38a27b05-fac4-4c7a-828f-f94fb759ca98" providerId="ADAL" clId="{7C41FA35-87FF-4D9C-9502-1E241C9C313F}" dt="2024-11-19T18:32:45.052" v="564"/>
          <ac:spMkLst>
            <pc:docMk/>
            <pc:sldMk cId="3752507828" sldId="2147471450"/>
            <ac:spMk id="32" creationId="{74631FEC-D7B6-CFEB-3B05-3CBA9C1E0264}"/>
          </ac:spMkLst>
        </pc:spChg>
        <pc:spChg chg="mod">
          <ac:chgData name="Lombardo, Gina" userId="38a27b05-fac4-4c7a-828f-f94fb759ca98" providerId="ADAL" clId="{7C41FA35-87FF-4D9C-9502-1E241C9C313F}" dt="2024-11-19T18:32:45.052" v="564"/>
          <ac:spMkLst>
            <pc:docMk/>
            <pc:sldMk cId="3752507828" sldId="2147471450"/>
            <ac:spMk id="33" creationId="{E642C46F-A790-51D7-79FC-E58F4188046D}"/>
          </ac:spMkLst>
        </pc:spChg>
        <pc:spChg chg="mod">
          <ac:chgData name="Lombardo, Gina" userId="38a27b05-fac4-4c7a-828f-f94fb759ca98" providerId="ADAL" clId="{7C41FA35-87FF-4D9C-9502-1E241C9C313F}" dt="2024-11-19T18:32:45.052" v="564"/>
          <ac:spMkLst>
            <pc:docMk/>
            <pc:sldMk cId="3752507828" sldId="2147471450"/>
            <ac:spMk id="34" creationId="{E9D726FB-3DF2-D6C1-CA63-D54F9945FBAD}"/>
          </ac:spMkLst>
        </pc:spChg>
        <pc:spChg chg="mod">
          <ac:chgData name="Lombardo, Gina" userId="38a27b05-fac4-4c7a-828f-f94fb759ca98" providerId="ADAL" clId="{7C41FA35-87FF-4D9C-9502-1E241C9C313F}" dt="2024-11-19T18:32:45.052" v="564"/>
          <ac:spMkLst>
            <pc:docMk/>
            <pc:sldMk cId="3752507828" sldId="2147471450"/>
            <ac:spMk id="35" creationId="{1E9A34A5-6A54-CA98-C17B-55C32A9879F7}"/>
          </ac:spMkLst>
        </pc:spChg>
        <pc:spChg chg="mod">
          <ac:chgData name="Lombardo, Gina" userId="38a27b05-fac4-4c7a-828f-f94fb759ca98" providerId="ADAL" clId="{7C41FA35-87FF-4D9C-9502-1E241C9C313F}" dt="2024-11-19T18:32:45.052" v="564"/>
          <ac:spMkLst>
            <pc:docMk/>
            <pc:sldMk cId="3752507828" sldId="2147471450"/>
            <ac:spMk id="36" creationId="{9B523558-E114-C7DE-FF5C-668AFCA5D4B3}"/>
          </ac:spMkLst>
        </pc:spChg>
        <pc:spChg chg="mod">
          <ac:chgData name="Lombardo, Gina" userId="38a27b05-fac4-4c7a-828f-f94fb759ca98" providerId="ADAL" clId="{7C41FA35-87FF-4D9C-9502-1E241C9C313F}" dt="2024-11-19T18:32:45.052" v="564"/>
          <ac:spMkLst>
            <pc:docMk/>
            <pc:sldMk cId="3752507828" sldId="2147471450"/>
            <ac:spMk id="37" creationId="{9292C4BD-B2C8-B530-E276-EAA7D2008916}"/>
          </ac:spMkLst>
        </pc:spChg>
        <pc:spChg chg="mod">
          <ac:chgData name="Lombardo, Gina" userId="38a27b05-fac4-4c7a-828f-f94fb759ca98" providerId="ADAL" clId="{7C41FA35-87FF-4D9C-9502-1E241C9C313F}" dt="2024-11-19T18:32:45.052" v="564"/>
          <ac:spMkLst>
            <pc:docMk/>
            <pc:sldMk cId="3752507828" sldId="2147471450"/>
            <ac:spMk id="38" creationId="{DA967ED8-3EB2-8294-D6BA-3F04D91469B6}"/>
          </ac:spMkLst>
        </pc:spChg>
        <pc:spChg chg="mod">
          <ac:chgData name="Lombardo, Gina" userId="38a27b05-fac4-4c7a-828f-f94fb759ca98" providerId="ADAL" clId="{7C41FA35-87FF-4D9C-9502-1E241C9C313F}" dt="2024-11-19T18:32:45.052" v="564"/>
          <ac:spMkLst>
            <pc:docMk/>
            <pc:sldMk cId="3752507828" sldId="2147471450"/>
            <ac:spMk id="39" creationId="{CF14FFDD-6218-A39D-02FD-0CEA80742D61}"/>
          </ac:spMkLst>
        </pc:spChg>
        <pc:spChg chg="mod">
          <ac:chgData name="Lombardo, Gina" userId="38a27b05-fac4-4c7a-828f-f94fb759ca98" providerId="ADAL" clId="{7C41FA35-87FF-4D9C-9502-1E241C9C313F}" dt="2024-11-19T18:32:45.052" v="564"/>
          <ac:spMkLst>
            <pc:docMk/>
            <pc:sldMk cId="3752507828" sldId="2147471450"/>
            <ac:spMk id="40" creationId="{723EB93F-A288-8FE0-74DF-3B572E7E71C7}"/>
          </ac:spMkLst>
        </pc:spChg>
        <pc:spChg chg="mod">
          <ac:chgData name="Lombardo, Gina" userId="38a27b05-fac4-4c7a-828f-f94fb759ca98" providerId="ADAL" clId="{7C41FA35-87FF-4D9C-9502-1E241C9C313F}" dt="2024-11-19T18:32:45.052" v="564"/>
          <ac:spMkLst>
            <pc:docMk/>
            <pc:sldMk cId="3752507828" sldId="2147471450"/>
            <ac:spMk id="41" creationId="{F6198D19-1179-CE19-DCB5-A93A6A4AFC62}"/>
          </ac:spMkLst>
        </pc:spChg>
        <pc:spChg chg="mod">
          <ac:chgData name="Lombardo, Gina" userId="38a27b05-fac4-4c7a-828f-f94fb759ca98" providerId="ADAL" clId="{7C41FA35-87FF-4D9C-9502-1E241C9C313F}" dt="2024-11-19T18:32:45.052" v="564"/>
          <ac:spMkLst>
            <pc:docMk/>
            <pc:sldMk cId="3752507828" sldId="2147471450"/>
            <ac:spMk id="42" creationId="{DF39E584-1C8B-86B8-FF85-F078180E517B}"/>
          </ac:spMkLst>
        </pc:spChg>
        <pc:spChg chg="mod">
          <ac:chgData name="Lombardo, Gina" userId="38a27b05-fac4-4c7a-828f-f94fb759ca98" providerId="ADAL" clId="{7C41FA35-87FF-4D9C-9502-1E241C9C313F}" dt="2024-11-19T18:32:45.052" v="564"/>
          <ac:spMkLst>
            <pc:docMk/>
            <pc:sldMk cId="3752507828" sldId="2147471450"/>
            <ac:spMk id="44" creationId="{52866EEF-FD5A-81A2-64DC-EAA9C285F583}"/>
          </ac:spMkLst>
        </pc:spChg>
        <pc:spChg chg="mod">
          <ac:chgData name="Lombardo, Gina" userId="38a27b05-fac4-4c7a-828f-f94fb759ca98" providerId="ADAL" clId="{7C41FA35-87FF-4D9C-9502-1E241C9C313F}" dt="2024-11-19T18:32:45.052" v="564"/>
          <ac:spMkLst>
            <pc:docMk/>
            <pc:sldMk cId="3752507828" sldId="2147471450"/>
            <ac:spMk id="45" creationId="{98430860-3A8A-EDE8-6488-7DE24F161588}"/>
          </ac:spMkLst>
        </pc:spChg>
        <pc:grpChg chg="mod">
          <ac:chgData name="Lombardo, Gina" userId="38a27b05-fac4-4c7a-828f-f94fb759ca98" providerId="ADAL" clId="{7C41FA35-87FF-4D9C-9502-1E241C9C313F}" dt="2024-11-19T18:32:45.052" v="564"/>
          <ac:grpSpMkLst>
            <pc:docMk/>
            <pc:sldMk cId="3752507828" sldId="2147471450"/>
            <ac:grpSpMk id="47" creationId="{92605BD5-A888-A852-BD75-13A44E2AF615}"/>
          </ac:grpSpMkLst>
        </pc:grpChg>
        <pc:cxnChg chg="mod">
          <ac:chgData name="Lombardo, Gina" userId="38a27b05-fac4-4c7a-828f-f94fb759ca98" providerId="ADAL" clId="{7C41FA35-87FF-4D9C-9502-1E241C9C313F}" dt="2024-11-19T18:32:45.052" v="564"/>
          <ac:cxnSpMkLst>
            <pc:docMk/>
            <pc:sldMk cId="3752507828" sldId="2147471450"/>
            <ac:cxnSpMk id="4" creationId="{28DB2A1F-FB8F-85C6-6871-CAEA0A472350}"/>
          </ac:cxnSpMkLst>
        </pc:cxnChg>
        <pc:cxnChg chg="mod">
          <ac:chgData name="Lombardo, Gina" userId="38a27b05-fac4-4c7a-828f-f94fb759ca98" providerId="ADAL" clId="{7C41FA35-87FF-4D9C-9502-1E241C9C313F}" dt="2024-11-19T18:32:45.052" v="564"/>
          <ac:cxnSpMkLst>
            <pc:docMk/>
            <pc:sldMk cId="3752507828" sldId="2147471450"/>
            <ac:cxnSpMk id="7" creationId="{AF0401A5-5641-BE38-46D4-6D6F39B6ADEB}"/>
          </ac:cxnSpMkLst>
        </pc:cxnChg>
        <pc:cxnChg chg="mod">
          <ac:chgData name="Lombardo, Gina" userId="38a27b05-fac4-4c7a-828f-f94fb759ca98" providerId="ADAL" clId="{7C41FA35-87FF-4D9C-9502-1E241C9C313F}" dt="2024-11-19T18:32:45.052" v="564"/>
          <ac:cxnSpMkLst>
            <pc:docMk/>
            <pc:sldMk cId="3752507828" sldId="2147471450"/>
            <ac:cxnSpMk id="9" creationId="{B168A769-5EF0-A1DD-8C26-99B38D10745D}"/>
          </ac:cxnSpMkLst>
        </pc:cxnChg>
        <pc:cxnChg chg="mod">
          <ac:chgData name="Lombardo, Gina" userId="38a27b05-fac4-4c7a-828f-f94fb759ca98" providerId="ADAL" clId="{7C41FA35-87FF-4D9C-9502-1E241C9C313F}" dt="2024-11-19T18:32:45.052" v="564"/>
          <ac:cxnSpMkLst>
            <pc:docMk/>
            <pc:sldMk cId="3752507828" sldId="2147471450"/>
            <ac:cxnSpMk id="10" creationId="{9ADC72B2-EAD7-4105-BCB6-02CAAD7D946B}"/>
          </ac:cxnSpMkLst>
        </pc:cxnChg>
        <pc:cxnChg chg="mod">
          <ac:chgData name="Lombardo, Gina" userId="38a27b05-fac4-4c7a-828f-f94fb759ca98" providerId="ADAL" clId="{7C41FA35-87FF-4D9C-9502-1E241C9C313F}" dt="2024-11-19T18:32:45.052" v="564"/>
          <ac:cxnSpMkLst>
            <pc:docMk/>
            <pc:sldMk cId="3752507828" sldId="2147471450"/>
            <ac:cxnSpMk id="11" creationId="{1CF87E41-8F78-E7F9-E61C-9EB92FA1C64E}"/>
          </ac:cxnSpMkLst>
        </pc:cxnChg>
        <pc:cxnChg chg="mod">
          <ac:chgData name="Lombardo, Gina" userId="38a27b05-fac4-4c7a-828f-f94fb759ca98" providerId="ADAL" clId="{7C41FA35-87FF-4D9C-9502-1E241C9C313F}" dt="2024-11-19T18:32:45.052" v="564"/>
          <ac:cxnSpMkLst>
            <pc:docMk/>
            <pc:sldMk cId="3752507828" sldId="2147471450"/>
            <ac:cxnSpMk id="12" creationId="{C388BE60-0BD7-15A9-F81F-016E0C3FCA77}"/>
          </ac:cxnSpMkLst>
        </pc:cxnChg>
        <pc:cxnChg chg="mod">
          <ac:chgData name="Lombardo, Gina" userId="38a27b05-fac4-4c7a-828f-f94fb759ca98" providerId="ADAL" clId="{7C41FA35-87FF-4D9C-9502-1E241C9C313F}" dt="2024-11-19T18:32:45.052" v="564"/>
          <ac:cxnSpMkLst>
            <pc:docMk/>
            <pc:sldMk cId="3752507828" sldId="2147471450"/>
            <ac:cxnSpMk id="13" creationId="{A92A857B-32E1-DDAE-1F91-EEFD59C5C71A}"/>
          </ac:cxnSpMkLst>
        </pc:cxnChg>
        <pc:cxnChg chg="mod">
          <ac:chgData name="Lombardo, Gina" userId="38a27b05-fac4-4c7a-828f-f94fb759ca98" providerId="ADAL" clId="{7C41FA35-87FF-4D9C-9502-1E241C9C313F}" dt="2024-11-19T18:32:45.052" v="564"/>
          <ac:cxnSpMkLst>
            <pc:docMk/>
            <pc:sldMk cId="3752507828" sldId="2147471450"/>
            <ac:cxnSpMk id="14" creationId="{EE7BDB83-1AFB-9901-2BB2-D259D5E38D10}"/>
          </ac:cxnSpMkLst>
        </pc:cxnChg>
        <pc:cxnChg chg="mod">
          <ac:chgData name="Lombardo, Gina" userId="38a27b05-fac4-4c7a-828f-f94fb759ca98" providerId="ADAL" clId="{7C41FA35-87FF-4D9C-9502-1E241C9C313F}" dt="2024-11-19T18:32:45.052" v="564"/>
          <ac:cxnSpMkLst>
            <pc:docMk/>
            <pc:sldMk cId="3752507828" sldId="2147471450"/>
            <ac:cxnSpMk id="15" creationId="{F41A3A33-ED27-A43C-3307-C4A506AE4C36}"/>
          </ac:cxnSpMkLst>
        </pc:cxnChg>
        <pc:cxnChg chg="mod">
          <ac:chgData name="Lombardo, Gina" userId="38a27b05-fac4-4c7a-828f-f94fb759ca98" providerId="ADAL" clId="{7C41FA35-87FF-4D9C-9502-1E241C9C313F}" dt="2024-11-19T18:32:45.052" v="564"/>
          <ac:cxnSpMkLst>
            <pc:docMk/>
            <pc:sldMk cId="3752507828" sldId="2147471450"/>
            <ac:cxnSpMk id="16" creationId="{5E2587F7-691E-4652-93D8-160B4A3BD818}"/>
          </ac:cxnSpMkLst>
        </pc:cxnChg>
      </pc:sldChg>
      <pc:sldChg chg="addSp modSp mod">
        <pc:chgData name="Lombardo, Gina" userId="38a27b05-fac4-4c7a-828f-f94fb759ca98" providerId="ADAL" clId="{7C41FA35-87FF-4D9C-9502-1E241C9C313F}" dt="2024-11-20T14:40:44.398" v="584" actId="1076"/>
        <pc:sldMkLst>
          <pc:docMk/>
          <pc:sldMk cId="1017402910" sldId="2147471451"/>
        </pc:sldMkLst>
        <pc:spChg chg="mod">
          <ac:chgData name="Lombardo, Gina" userId="38a27b05-fac4-4c7a-828f-f94fb759ca98" providerId="ADAL" clId="{7C41FA35-87FF-4D9C-9502-1E241C9C313F}" dt="2024-11-19T18:32:45.052" v="564"/>
          <ac:spMkLst>
            <pc:docMk/>
            <pc:sldMk cId="1017402910" sldId="2147471451"/>
            <ac:spMk id="2" creationId="{A180B876-7DA3-5D6E-CC75-D02F7DA287AD}"/>
          </ac:spMkLst>
        </pc:spChg>
        <pc:spChg chg="mod">
          <ac:chgData name="Lombardo, Gina" userId="38a27b05-fac4-4c7a-828f-f94fb759ca98" providerId="ADAL" clId="{7C41FA35-87FF-4D9C-9502-1E241C9C313F}" dt="2024-11-19T18:32:45.052" v="564"/>
          <ac:spMkLst>
            <pc:docMk/>
            <pc:sldMk cId="1017402910" sldId="2147471451"/>
            <ac:spMk id="3" creationId="{1B114A85-BA64-07E8-B72B-27695A674773}"/>
          </ac:spMkLst>
        </pc:spChg>
        <pc:spChg chg="add mod">
          <ac:chgData name="Lombardo, Gina" userId="38a27b05-fac4-4c7a-828f-f94fb759ca98" providerId="ADAL" clId="{7C41FA35-87FF-4D9C-9502-1E241C9C313F}" dt="2024-11-19T18:32:45.052" v="564"/>
          <ac:spMkLst>
            <pc:docMk/>
            <pc:sldMk cId="1017402910" sldId="2147471451"/>
            <ac:spMk id="4" creationId="{888B5E93-A284-78C0-28BA-7C8E2E916A45}"/>
          </ac:spMkLst>
        </pc:spChg>
        <pc:spChg chg="mod">
          <ac:chgData name="Lombardo, Gina" userId="38a27b05-fac4-4c7a-828f-f94fb759ca98" providerId="ADAL" clId="{7C41FA35-87FF-4D9C-9502-1E241C9C313F}" dt="2024-11-19T18:32:45.052" v="564"/>
          <ac:spMkLst>
            <pc:docMk/>
            <pc:sldMk cId="1017402910" sldId="2147471451"/>
            <ac:spMk id="5" creationId="{099E843F-7681-2ED6-D407-B63255D5AAA7}"/>
          </ac:spMkLst>
        </pc:spChg>
        <pc:spChg chg="mod">
          <ac:chgData name="Lombardo, Gina" userId="38a27b05-fac4-4c7a-828f-f94fb759ca98" providerId="ADAL" clId="{7C41FA35-87FF-4D9C-9502-1E241C9C313F}" dt="2024-11-19T18:32:45.052" v="564"/>
          <ac:spMkLst>
            <pc:docMk/>
            <pc:sldMk cId="1017402910" sldId="2147471451"/>
            <ac:spMk id="6" creationId="{5164632C-9F39-4DF0-2B63-8C149E656C2E}"/>
          </ac:spMkLst>
        </pc:spChg>
        <pc:spChg chg="mod">
          <ac:chgData name="Lombardo, Gina" userId="38a27b05-fac4-4c7a-828f-f94fb759ca98" providerId="ADAL" clId="{7C41FA35-87FF-4D9C-9502-1E241C9C313F}" dt="2024-11-19T18:32:45.052" v="564"/>
          <ac:spMkLst>
            <pc:docMk/>
            <pc:sldMk cId="1017402910" sldId="2147471451"/>
            <ac:spMk id="8" creationId="{BAFF5904-A69C-BC26-E671-DE9A4F61BD6B}"/>
          </ac:spMkLst>
        </pc:spChg>
        <pc:spChg chg="mod">
          <ac:chgData name="Lombardo, Gina" userId="38a27b05-fac4-4c7a-828f-f94fb759ca98" providerId="ADAL" clId="{7C41FA35-87FF-4D9C-9502-1E241C9C313F}" dt="2024-11-19T18:32:45.052" v="564"/>
          <ac:spMkLst>
            <pc:docMk/>
            <pc:sldMk cId="1017402910" sldId="2147471451"/>
            <ac:spMk id="12" creationId="{E80A5688-17F1-1FEC-430A-DD4D950C9AD0}"/>
          </ac:spMkLst>
        </pc:spChg>
        <pc:spChg chg="add mod">
          <ac:chgData name="Lombardo, Gina" userId="38a27b05-fac4-4c7a-828f-f94fb759ca98" providerId="ADAL" clId="{7C41FA35-87FF-4D9C-9502-1E241C9C313F}" dt="2024-11-19T18:32:45.052" v="564"/>
          <ac:spMkLst>
            <pc:docMk/>
            <pc:sldMk cId="1017402910" sldId="2147471451"/>
            <ac:spMk id="13" creationId="{FCAC7744-5F3F-F561-A505-62AC2C398280}"/>
          </ac:spMkLst>
        </pc:spChg>
        <pc:spChg chg="mod">
          <ac:chgData name="Lombardo, Gina" userId="38a27b05-fac4-4c7a-828f-f94fb759ca98" providerId="ADAL" clId="{7C41FA35-87FF-4D9C-9502-1E241C9C313F}" dt="2024-11-19T18:32:45.052" v="564"/>
          <ac:spMkLst>
            <pc:docMk/>
            <pc:sldMk cId="1017402910" sldId="2147471451"/>
            <ac:spMk id="16" creationId="{0C0E5D64-A679-0515-57B0-31B8985EBFB4}"/>
          </ac:spMkLst>
        </pc:spChg>
        <pc:spChg chg="mod">
          <ac:chgData name="Lombardo, Gina" userId="38a27b05-fac4-4c7a-828f-f94fb759ca98" providerId="ADAL" clId="{7C41FA35-87FF-4D9C-9502-1E241C9C313F}" dt="2024-11-19T18:32:45.052" v="564"/>
          <ac:spMkLst>
            <pc:docMk/>
            <pc:sldMk cId="1017402910" sldId="2147471451"/>
            <ac:spMk id="17" creationId="{DE55ADB4-16B8-F5C5-19F2-603C65B3F0C5}"/>
          </ac:spMkLst>
        </pc:spChg>
        <pc:spChg chg="add mod">
          <ac:chgData name="Lombardo, Gina" userId="38a27b05-fac4-4c7a-828f-f94fb759ca98" providerId="ADAL" clId="{7C41FA35-87FF-4D9C-9502-1E241C9C313F}" dt="2024-11-19T20:37:10.029" v="581" actId="1076"/>
          <ac:spMkLst>
            <pc:docMk/>
            <pc:sldMk cId="1017402910" sldId="2147471451"/>
            <ac:spMk id="18" creationId="{05B21FDE-CDDB-7AF4-47A1-8635C17E1965}"/>
          </ac:spMkLst>
        </pc:spChg>
        <pc:spChg chg="add mod">
          <ac:chgData name="Lombardo, Gina" userId="38a27b05-fac4-4c7a-828f-f94fb759ca98" providerId="ADAL" clId="{7C41FA35-87FF-4D9C-9502-1E241C9C313F}" dt="2024-11-20T14:40:44.398" v="584" actId="1076"/>
          <ac:spMkLst>
            <pc:docMk/>
            <pc:sldMk cId="1017402910" sldId="2147471451"/>
            <ac:spMk id="19" creationId="{58A75859-462C-2DE6-47D3-27B4696CA91A}"/>
          </ac:spMkLst>
        </pc:spChg>
        <pc:spChg chg="mod">
          <ac:chgData name="Lombardo, Gina" userId="38a27b05-fac4-4c7a-828f-f94fb759ca98" providerId="ADAL" clId="{7C41FA35-87FF-4D9C-9502-1E241C9C313F}" dt="2024-11-19T20:36:42.327" v="574" actId="20577"/>
          <ac:spMkLst>
            <pc:docMk/>
            <pc:sldMk cId="1017402910" sldId="2147471451"/>
            <ac:spMk id="20" creationId="{8545F35E-C7F7-D74A-B9CE-7ACF9A387105}"/>
          </ac:spMkLst>
        </pc:spChg>
        <pc:spChg chg="mod">
          <ac:chgData name="Lombardo, Gina" userId="38a27b05-fac4-4c7a-828f-f94fb759ca98" providerId="ADAL" clId="{7C41FA35-87FF-4D9C-9502-1E241C9C313F}" dt="2024-11-19T18:32:45.052" v="564"/>
          <ac:spMkLst>
            <pc:docMk/>
            <pc:sldMk cId="1017402910" sldId="2147471451"/>
            <ac:spMk id="22" creationId="{79750370-FB20-A830-6B92-E8C9CB20F801}"/>
          </ac:spMkLst>
        </pc:spChg>
        <pc:spChg chg="mod">
          <ac:chgData name="Lombardo, Gina" userId="38a27b05-fac4-4c7a-828f-f94fb759ca98" providerId="ADAL" clId="{7C41FA35-87FF-4D9C-9502-1E241C9C313F}" dt="2024-11-20T14:40:38.991" v="583"/>
          <ac:spMkLst>
            <pc:docMk/>
            <pc:sldMk cId="1017402910" sldId="2147471451"/>
            <ac:spMk id="24" creationId="{2B547E64-9BA5-D6BC-8277-3E578BB148B2}"/>
          </ac:spMkLst>
        </pc:spChg>
        <pc:spChg chg="mod">
          <ac:chgData name="Lombardo, Gina" userId="38a27b05-fac4-4c7a-828f-f94fb759ca98" providerId="ADAL" clId="{7C41FA35-87FF-4D9C-9502-1E241C9C313F}" dt="2024-11-19T18:32:45.052" v="564"/>
          <ac:spMkLst>
            <pc:docMk/>
            <pc:sldMk cId="1017402910" sldId="2147471451"/>
            <ac:spMk id="26" creationId="{B262B228-18A6-C32B-D892-EBE8E14AAC52}"/>
          </ac:spMkLst>
        </pc:spChg>
        <pc:spChg chg="mod">
          <ac:chgData name="Lombardo, Gina" userId="38a27b05-fac4-4c7a-828f-f94fb759ca98" providerId="ADAL" clId="{7C41FA35-87FF-4D9C-9502-1E241C9C313F}" dt="2024-11-19T18:32:45.052" v="564"/>
          <ac:spMkLst>
            <pc:docMk/>
            <pc:sldMk cId="1017402910" sldId="2147471451"/>
            <ac:spMk id="33" creationId="{E642C46F-A790-51D7-79FC-E58F4188046D}"/>
          </ac:spMkLst>
        </pc:spChg>
        <pc:spChg chg="mod">
          <ac:chgData name="Lombardo, Gina" userId="38a27b05-fac4-4c7a-828f-f94fb759ca98" providerId="ADAL" clId="{7C41FA35-87FF-4D9C-9502-1E241C9C313F}" dt="2024-11-19T18:32:45.052" v="564"/>
          <ac:spMkLst>
            <pc:docMk/>
            <pc:sldMk cId="1017402910" sldId="2147471451"/>
            <ac:spMk id="39" creationId="{CF14FFDD-6218-A39D-02FD-0CEA80742D61}"/>
          </ac:spMkLst>
        </pc:spChg>
        <pc:spChg chg="mod">
          <ac:chgData name="Lombardo, Gina" userId="38a27b05-fac4-4c7a-828f-f94fb759ca98" providerId="ADAL" clId="{7C41FA35-87FF-4D9C-9502-1E241C9C313F}" dt="2024-11-19T18:32:45.052" v="564"/>
          <ac:spMkLst>
            <pc:docMk/>
            <pc:sldMk cId="1017402910" sldId="2147471451"/>
            <ac:spMk id="43" creationId="{B777BC15-21FF-C8D8-69C8-608654D7414A}"/>
          </ac:spMkLst>
        </pc:spChg>
        <pc:spChg chg="mod">
          <ac:chgData name="Lombardo, Gina" userId="38a27b05-fac4-4c7a-828f-f94fb759ca98" providerId="ADAL" clId="{7C41FA35-87FF-4D9C-9502-1E241C9C313F}" dt="2024-11-19T18:32:45.052" v="564"/>
          <ac:spMkLst>
            <pc:docMk/>
            <pc:sldMk cId="1017402910" sldId="2147471451"/>
            <ac:spMk id="44" creationId="{52866EEF-FD5A-81A2-64DC-EAA9C285F583}"/>
          </ac:spMkLst>
        </pc:spChg>
        <pc:spChg chg="mod">
          <ac:chgData name="Lombardo, Gina" userId="38a27b05-fac4-4c7a-828f-f94fb759ca98" providerId="ADAL" clId="{7C41FA35-87FF-4D9C-9502-1E241C9C313F}" dt="2024-11-19T18:32:45.052" v="564"/>
          <ac:spMkLst>
            <pc:docMk/>
            <pc:sldMk cId="1017402910" sldId="2147471451"/>
            <ac:spMk id="45" creationId="{98430860-3A8A-EDE8-6488-7DE24F161588}"/>
          </ac:spMkLst>
        </pc:spChg>
        <pc:spChg chg="mod">
          <ac:chgData name="Lombardo, Gina" userId="38a27b05-fac4-4c7a-828f-f94fb759ca98" providerId="ADAL" clId="{7C41FA35-87FF-4D9C-9502-1E241C9C313F}" dt="2024-11-19T18:32:45.052" v="564"/>
          <ac:spMkLst>
            <pc:docMk/>
            <pc:sldMk cId="1017402910" sldId="2147471451"/>
            <ac:spMk id="46" creationId="{8E155679-0EDF-2CEB-2A3D-1F4BE37003B2}"/>
          </ac:spMkLst>
        </pc:spChg>
        <pc:spChg chg="mod">
          <ac:chgData name="Lombardo, Gina" userId="38a27b05-fac4-4c7a-828f-f94fb759ca98" providerId="ADAL" clId="{7C41FA35-87FF-4D9C-9502-1E241C9C313F}" dt="2024-11-19T18:32:45.052" v="564"/>
          <ac:spMkLst>
            <pc:docMk/>
            <pc:sldMk cId="1017402910" sldId="2147471451"/>
            <ac:spMk id="48" creationId="{79FAE126-7D78-E3B8-A24E-7401F9195671}"/>
          </ac:spMkLst>
        </pc:spChg>
        <pc:spChg chg="mod">
          <ac:chgData name="Lombardo, Gina" userId="38a27b05-fac4-4c7a-828f-f94fb759ca98" providerId="ADAL" clId="{7C41FA35-87FF-4D9C-9502-1E241C9C313F}" dt="2024-11-19T18:32:45.052" v="564"/>
          <ac:spMkLst>
            <pc:docMk/>
            <pc:sldMk cId="1017402910" sldId="2147471451"/>
            <ac:spMk id="49" creationId="{F139C339-F12D-4874-24F1-ED6EE023C620}"/>
          </ac:spMkLst>
        </pc:spChg>
        <pc:spChg chg="mod">
          <ac:chgData name="Lombardo, Gina" userId="38a27b05-fac4-4c7a-828f-f94fb759ca98" providerId="ADAL" clId="{7C41FA35-87FF-4D9C-9502-1E241C9C313F}" dt="2024-11-19T18:32:45.052" v="564"/>
          <ac:spMkLst>
            <pc:docMk/>
            <pc:sldMk cId="1017402910" sldId="2147471451"/>
            <ac:spMk id="50" creationId="{9CC3EF53-892C-2285-1E17-22AB4E211755}"/>
          </ac:spMkLst>
        </pc:spChg>
        <pc:spChg chg="mod">
          <ac:chgData name="Lombardo, Gina" userId="38a27b05-fac4-4c7a-828f-f94fb759ca98" providerId="ADAL" clId="{7C41FA35-87FF-4D9C-9502-1E241C9C313F}" dt="2024-11-19T18:32:45.052" v="564"/>
          <ac:spMkLst>
            <pc:docMk/>
            <pc:sldMk cId="1017402910" sldId="2147471451"/>
            <ac:spMk id="51" creationId="{A4FC8172-3D96-5543-490D-509897206DE6}"/>
          </ac:spMkLst>
        </pc:spChg>
        <pc:spChg chg="mod">
          <ac:chgData name="Lombardo, Gina" userId="38a27b05-fac4-4c7a-828f-f94fb759ca98" providerId="ADAL" clId="{7C41FA35-87FF-4D9C-9502-1E241C9C313F}" dt="2024-11-19T18:32:45.052" v="564"/>
          <ac:spMkLst>
            <pc:docMk/>
            <pc:sldMk cId="1017402910" sldId="2147471451"/>
            <ac:spMk id="52" creationId="{913188E0-F74E-40C8-70EC-1E38302BB1E5}"/>
          </ac:spMkLst>
        </pc:spChg>
        <pc:spChg chg="mod">
          <ac:chgData name="Lombardo, Gina" userId="38a27b05-fac4-4c7a-828f-f94fb759ca98" providerId="ADAL" clId="{7C41FA35-87FF-4D9C-9502-1E241C9C313F}" dt="2024-11-19T18:32:45.052" v="564"/>
          <ac:spMkLst>
            <pc:docMk/>
            <pc:sldMk cId="1017402910" sldId="2147471451"/>
            <ac:spMk id="55" creationId="{2848A71A-2D11-79D0-2630-0E31CBBC97D9}"/>
          </ac:spMkLst>
        </pc:spChg>
        <pc:spChg chg="mod">
          <ac:chgData name="Lombardo, Gina" userId="38a27b05-fac4-4c7a-828f-f94fb759ca98" providerId="ADAL" clId="{7C41FA35-87FF-4D9C-9502-1E241C9C313F}" dt="2024-11-19T18:32:45.052" v="564"/>
          <ac:spMkLst>
            <pc:docMk/>
            <pc:sldMk cId="1017402910" sldId="2147471451"/>
            <ac:spMk id="56" creationId="{C7E5E9DD-B1E6-A1A7-4BAC-6130BD45EC57}"/>
          </ac:spMkLst>
        </pc:spChg>
        <pc:spChg chg="mod">
          <ac:chgData name="Lombardo, Gina" userId="38a27b05-fac4-4c7a-828f-f94fb759ca98" providerId="ADAL" clId="{7C41FA35-87FF-4D9C-9502-1E241C9C313F}" dt="2024-11-19T18:32:45.052" v="564"/>
          <ac:spMkLst>
            <pc:docMk/>
            <pc:sldMk cId="1017402910" sldId="2147471451"/>
            <ac:spMk id="57" creationId="{F167D0FF-A925-260B-D16A-278FF293D9A3}"/>
          </ac:spMkLst>
        </pc:spChg>
        <pc:spChg chg="mod">
          <ac:chgData name="Lombardo, Gina" userId="38a27b05-fac4-4c7a-828f-f94fb759ca98" providerId="ADAL" clId="{7C41FA35-87FF-4D9C-9502-1E241C9C313F}" dt="2024-11-19T18:32:45.052" v="564"/>
          <ac:spMkLst>
            <pc:docMk/>
            <pc:sldMk cId="1017402910" sldId="2147471451"/>
            <ac:spMk id="58" creationId="{856650AF-EE89-09E6-CBD2-CB24493FBA6B}"/>
          </ac:spMkLst>
        </pc:spChg>
        <pc:spChg chg="mod">
          <ac:chgData name="Lombardo, Gina" userId="38a27b05-fac4-4c7a-828f-f94fb759ca98" providerId="ADAL" clId="{7C41FA35-87FF-4D9C-9502-1E241C9C313F}" dt="2024-11-19T18:32:45.052" v="564"/>
          <ac:spMkLst>
            <pc:docMk/>
            <pc:sldMk cId="1017402910" sldId="2147471451"/>
            <ac:spMk id="59" creationId="{561DFFCB-122A-81E1-B0C9-31386BAA0B7E}"/>
          </ac:spMkLst>
        </pc:spChg>
        <pc:spChg chg="mod">
          <ac:chgData name="Lombardo, Gina" userId="38a27b05-fac4-4c7a-828f-f94fb759ca98" providerId="ADAL" clId="{7C41FA35-87FF-4D9C-9502-1E241C9C313F}" dt="2024-11-19T18:32:45.052" v="564"/>
          <ac:spMkLst>
            <pc:docMk/>
            <pc:sldMk cId="1017402910" sldId="2147471451"/>
            <ac:spMk id="60" creationId="{F8CC2DB6-DECD-7924-1AF4-68C01D43602C}"/>
          </ac:spMkLst>
        </pc:spChg>
        <pc:spChg chg="mod">
          <ac:chgData name="Lombardo, Gina" userId="38a27b05-fac4-4c7a-828f-f94fb759ca98" providerId="ADAL" clId="{7C41FA35-87FF-4D9C-9502-1E241C9C313F}" dt="2024-11-19T18:32:45.052" v="564"/>
          <ac:spMkLst>
            <pc:docMk/>
            <pc:sldMk cId="1017402910" sldId="2147471451"/>
            <ac:spMk id="61" creationId="{44819DCB-A72E-F1E3-D3F5-089FEB8EC412}"/>
          </ac:spMkLst>
        </pc:spChg>
        <pc:spChg chg="mod">
          <ac:chgData name="Lombardo, Gina" userId="38a27b05-fac4-4c7a-828f-f94fb759ca98" providerId="ADAL" clId="{7C41FA35-87FF-4D9C-9502-1E241C9C313F}" dt="2024-11-19T18:32:45.052" v="564"/>
          <ac:spMkLst>
            <pc:docMk/>
            <pc:sldMk cId="1017402910" sldId="2147471451"/>
            <ac:spMk id="62" creationId="{62418087-A7E3-E177-7729-058641280258}"/>
          </ac:spMkLst>
        </pc:spChg>
        <pc:spChg chg="mod">
          <ac:chgData name="Lombardo, Gina" userId="38a27b05-fac4-4c7a-828f-f94fb759ca98" providerId="ADAL" clId="{7C41FA35-87FF-4D9C-9502-1E241C9C313F}" dt="2024-11-19T18:32:45.052" v="564"/>
          <ac:spMkLst>
            <pc:docMk/>
            <pc:sldMk cId="1017402910" sldId="2147471451"/>
            <ac:spMk id="63" creationId="{5614EF39-AEC6-85F4-03D6-24A256C6C45D}"/>
          </ac:spMkLst>
        </pc:spChg>
        <pc:spChg chg="mod">
          <ac:chgData name="Lombardo, Gina" userId="38a27b05-fac4-4c7a-828f-f94fb759ca98" providerId="ADAL" clId="{7C41FA35-87FF-4D9C-9502-1E241C9C313F}" dt="2024-11-19T18:32:45.052" v="564"/>
          <ac:spMkLst>
            <pc:docMk/>
            <pc:sldMk cId="1017402910" sldId="2147471451"/>
            <ac:spMk id="66" creationId="{ACE45890-6C79-AD17-9F30-1C95D9763136}"/>
          </ac:spMkLst>
        </pc:spChg>
        <pc:spChg chg="mod">
          <ac:chgData name="Lombardo, Gina" userId="38a27b05-fac4-4c7a-828f-f94fb759ca98" providerId="ADAL" clId="{7C41FA35-87FF-4D9C-9502-1E241C9C313F}" dt="2024-11-19T18:32:45.052" v="564"/>
          <ac:spMkLst>
            <pc:docMk/>
            <pc:sldMk cId="1017402910" sldId="2147471451"/>
            <ac:spMk id="67" creationId="{5B7BCA22-C1C4-9482-0ECF-53EB00EC471C}"/>
          </ac:spMkLst>
        </pc:spChg>
        <pc:spChg chg="mod">
          <ac:chgData name="Lombardo, Gina" userId="38a27b05-fac4-4c7a-828f-f94fb759ca98" providerId="ADAL" clId="{7C41FA35-87FF-4D9C-9502-1E241C9C313F}" dt="2024-11-19T18:32:45.052" v="564"/>
          <ac:spMkLst>
            <pc:docMk/>
            <pc:sldMk cId="1017402910" sldId="2147471451"/>
            <ac:spMk id="70" creationId="{33E96C06-9D67-A376-9568-C0EE2D10D99E}"/>
          </ac:spMkLst>
        </pc:spChg>
        <pc:spChg chg="mod">
          <ac:chgData name="Lombardo, Gina" userId="38a27b05-fac4-4c7a-828f-f94fb759ca98" providerId="ADAL" clId="{7C41FA35-87FF-4D9C-9502-1E241C9C313F}" dt="2024-11-19T18:32:45.052" v="564"/>
          <ac:spMkLst>
            <pc:docMk/>
            <pc:sldMk cId="1017402910" sldId="2147471451"/>
            <ac:spMk id="71" creationId="{595D33D6-999E-ABE3-901B-672B4D7D4906}"/>
          </ac:spMkLst>
        </pc:spChg>
        <pc:spChg chg="mod">
          <ac:chgData name="Lombardo, Gina" userId="38a27b05-fac4-4c7a-828f-f94fb759ca98" providerId="ADAL" clId="{7C41FA35-87FF-4D9C-9502-1E241C9C313F}" dt="2024-11-19T18:32:45.052" v="564"/>
          <ac:spMkLst>
            <pc:docMk/>
            <pc:sldMk cId="1017402910" sldId="2147471451"/>
            <ac:spMk id="72" creationId="{F1C421B0-8E2D-1F68-71F5-390538359EC1}"/>
          </ac:spMkLst>
        </pc:spChg>
        <pc:spChg chg="mod">
          <ac:chgData name="Lombardo, Gina" userId="38a27b05-fac4-4c7a-828f-f94fb759ca98" providerId="ADAL" clId="{7C41FA35-87FF-4D9C-9502-1E241C9C313F}" dt="2024-11-19T18:32:45.052" v="564"/>
          <ac:spMkLst>
            <pc:docMk/>
            <pc:sldMk cId="1017402910" sldId="2147471451"/>
            <ac:spMk id="75" creationId="{1B4D7F88-D85F-164E-1DC4-639E37A89AF0}"/>
          </ac:spMkLst>
        </pc:spChg>
        <pc:spChg chg="mod">
          <ac:chgData name="Lombardo, Gina" userId="38a27b05-fac4-4c7a-828f-f94fb759ca98" providerId="ADAL" clId="{7C41FA35-87FF-4D9C-9502-1E241C9C313F}" dt="2024-11-19T18:32:45.052" v="564"/>
          <ac:spMkLst>
            <pc:docMk/>
            <pc:sldMk cId="1017402910" sldId="2147471451"/>
            <ac:spMk id="77" creationId="{3E5476D7-4524-9B40-966A-88307E83C379}"/>
          </ac:spMkLst>
        </pc:spChg>
        <pc:spChg chg="mod">
          <ac:chgData name="Lombardo, Gina" userId="38a27b05-fac4-4c7a-828f-f94fb759ca98" providerId="ADAL" clId="{7C41FA35-87FF-4D9C-9502-1E241C9C313F}" dt="2024-11-19T20:37:13.139" v="582" actId="1076"/>
          <ac:spMkLst>
            <pc:docMk/>
            <pc:sldMk cId="1017402910" sldId="2147471451"/>
            <ac:spMk id="83" creationId="{591F64A8-A0C8-9747-ED4F-869658A6C310}"/>
          </ac:spMkLst>
        </pc:spChg>
        <pc:spChg chg="mod">
          <ac:chgData name="Lombardo, Gina" userId="38a27b05-fac4-4c7a-828f-f94fb759ca98" providerId="ADAL" clId="{7C41FA35-87FF-4D9C-9502-1E241C9C313F}" dt="2024-11-19T18:32:45.052" v="564"/>
          <ac:spMkLst>
            <pc:docMk/>
            <pc:sldMk cId="1017402910" sldId="2147471451"/>
            <ac:spMk id="88" creationId="{CDB18F24-A69A-6EE1-FE27-76943DE91565}"/>
          </ac:spMkLst>
        </pc:spChg>
        <pc:spChg chg="mod">
          <ac:chgData name="Lombardo, Gina" userId="38a27b05-fac4-4c7a-828f-f94fb759ca98" providerId="ADAL" clId="{7C41FA35-87FF-4D9C-9502-1E241C9C313F}" dt="2024-11-19T18:32:45.052" v="564"/>
          <ac:spMkLst>
            <pc:docMk/>
            <pc:sldMk cId="1017402910" sldId="2147471451"/>
            <ac:spMk id="89" creationId="{49B17413-55B9-8809-0C36-DB723CCCF27C}"/>
          </ac:spMkLst>
        </pc:spChg>
        <pc:grpChg chg="add mod">
          <ac:chgData name="Lombardo, Gina" userId="38a27b05-fac4-4c7a-828f-f94fb759ca98" providerId="ADAL" clId="{7C41FA35-87FF-4D9C-9502-1E241C9C313F}" dt="2024-11-19T18:32:45.052" v="564"/>
          <ac:grpSpMkLst>
            <pc:docMk/>
            <pc:sldMk cId="1017402910" sldId="2147471451"/>
            <ac:grpSpMk id="7" creationId="{AB6D097C-1EDD-1870-A11E-40D7527D98F1}"/>
          </ac:grpSpMkLst>
        </pc:grpChg>
        <pc:grpChg chg="add mod">
          <ac:chgData name="Lombardo, Gina" userId="38a27b05-fac4-4c7a-828f-f94fb759ca98" providerId="ADAL" clId="{7C41FA35-87FF-4D9C-9502-1E241C9C313F}" dt="2024-11-19T18:32:45.052" v="564"/>
          <ac:grpSpMkLst>
            <pc:docMk/>
            <pc:sldMk cId="1017402910" sldId="2147471451"/>
            <ac:grpSpMk id="14" creationId="{4F59C4D6-3E5C-0550-FCFD-DEFB35215B77}"/>
          </ac:grpSpMkLst>
        </pc:grpChg>
        <pc:grpChg chg="add mod">
          <ac:chgData name="Lombardo, Gina" userId="38a27b05-fac4-4c7a-828f-f94fb759ca98" providerId="ADAL" clId="{7C41FA35-87FF-4D9C-9502-1E241C9C313F}" dt="2024-11-20T14:40:44.398" v="584" actId="1076"/>
          <ac:grpSpMkLst>
            <pc:docMk/>
            <pc:sldMk cId="1017402910" sldId="2147471451"/>
            <ac:grpSpMk id="21" creationId="{CBE62ABA-4007-D504-9B9E-03F1804EAF63}"/>
          </ac:grpSpMkLst>
        </pc:grpChg>
        <pc:grpChg chg="mod">
          <ac:chgData name="Lombardo, Gina" userId="38a27b05-fac4-4c7a-828f-f94fb759ca98" providerId="ADAL" clId="{7C41FA35-87FF-4D9C-9502-1E241C9C313F}" dt="2024-11-19T18:32:45.052" v="564"/>
          <ac:grpSpMkLst>
            <pc:docMk/>
            <pc:sldMk cId="1017402910" sldId="2147471451"/>
            <ac:grpSpMk id="47" creationId="{92605BD5-A888-A852-BD75-13A44E2AF615}"/>
          </ac:grpSpMkLst>
        </pc:grpChg>
        <pc:grpChg chg="mod">
          <ac:chgData name="Lombardo, Gina" userId="38a27b05-fac4-4c7a-828f-f94fb759ca98" providerId="ADAL" clId="{7C41FA35-87FF-4D9C-9502-1E241C9C313F}" dt="2024-11-19T18:32:45.052" v="564"/>
          <ac:grpSpMkLst>
            <pc:docMk/>
            <pc:sldMk cId="1017402910" sldId="2147471451"/>
            <ac:grpSpMk id="53" creationId="{3E64F2F2-41F4-4282-9E68-BB442245691B}"/>
          </ac:grpSpMkLst>
        </pc:grpChg>
        <pc:grpChg chg="mod">
          <ac:chgData name="Lombardo, Gina" userId="38a27b05-fac4-4c7a-828f-f94fb759ca98" providerId="ADAL" clId="{7C41FA35-87FF-4D9C-9502-1E241C9C313F}" dt="2024-11-19T18:32:45.052" v="564"/>
          <ac:grpSpMkLst>
            <pc:docMk/>
            <pc:sldMk cId="1017402910" sldId="2147471451"/>
            <ac:grpSpMk id="64" creationId="{9376C8C0-9170-AFB0-5EF3-6B9CB36D5C77}"/>
          </ac:grpSpMkLst>
        </pc:grpChg>
        <pc:grpChg chg="mod">
          <ac:chgData name="Lombardo, Gina" userId="38a27b05-fac4-4c7a-828f-f94fb759ca98" providerId="ADAL" clId="{7C41FA35-87FF-4D9C-9502-1E241C9C313F}" dt="2024-11-19T18:32:45.052" v="564"/>
          <ac:grpSpMkLst>
            <pc:docMk/>
            <pc:sldMk cId="1017402910" sldId="2147471451"/>
            <ac:grpSpMk id="68" creationId="{B90A6171-4C34-4E31-1FD2-AE8435FA5FC9}"/>
          </ac:grpSpMkLst>
        </pc:grpChg>
        <pc:grpChg chg="mod">
          <ac:chgData name="Lombardo, Gina" userId="38a27b05-fac4-4c7a-828f-f94fb759ca98" providerId="ADAL" clId="{7C41FA35-87FF-4D9C-9502-1E241C9C313F}" dt="2024-11-19T18:32:45.052" v="564"/>
          <ac:grpSpMkLst>
            <pc:docMk/>
            <pc:sldMk cId="1017402910" sldId="2147471451"/>
            <ac:grpSpMk id="73" creationId="{748F3E01-D128-693E-CEFE-0CBF44504FD0}"/>
          </ac:grpSpMkLst>
        </pc:grpChg>
        <pc:grpChg chg="mod">
          <ac:chgData name="Lombardo, Gina" userId="38a27b05-fac4-4c7a-828f-f94fb759ca98" providerId="ADAL" clId="{7C41FA35-87FF-4D9C-9502-1E241C9C313F}" dt="2024-11-19T18:32:45.052" v="564"/>
          <ac:grpSpMkLst>
            <pc:docMk/>
            <pc:sldMk cId="1017402910" sldId="2147471451"/>
            <ac:grpSpMk id="78" creationId="{1EBAB66D-F056-C2AF-6850-CE1044A4103E}"/>
          </ac:grpSpMkLst>
        </pc:grpChg>
        <pc:grpChg chg="mod">
          <ac:chgData name="Lombardo, Gina" userId="38a27b05-fac4-4c7a-828f-f94fb759ca98" providerId="ADAL" clId="{7C41FA35-87FF-4D9C-9502-1E241C9C313F}" dt="2024-11-19T18:32:45.052" v="564"/>
          <ac:grpSpMkLst>
            <pc:docMk/>
            <pc:sldMk cId="1017402910" sldId="2147471451"/>
            <ac:grpSpMk id="79" creationId="{81924F62-0ED4-013C-CBF8-91488D6730A8}"/>
          </ac:grpSpMkLst>
        </pc:grpChg>
        <pc:grpChg chg="mod">
          <ac:chgData name="Lombardo, Gina" userId="38a27b05-fac4-4c7a-828f-f94fb759ca98" providerId="ADAL" clId="{7C41FA35-87FF-4D9C-9502-1E241C9C313F}" dt="2024-11-19T18:32:45.052" v="564"/>
          <ac:grpSpMkLst>
            <pc:docMk/>
            <pc:sldMk cId="1017402910" sldId="2147471451"/>
            <ac:grpSpMk id="81" creationId="{D56A2C7C-7714-4E5F-BC69-E65DAF959080}"/>
          </ac:grpSpMkLst>
        </pc:grpChg>
        <pc:grpChg chg="mod">
          <ac:chgData name="Lombardo, Gina" userId="38a27b05-fac4-4c7a-828f-f94fb759ca98" providerId="ADAL" clId="{7C41FA35-87FF-4D9C-9502-1E241C9C313F}" dt="2024-11-19T18:32:45.052" v="564"/>
          <ac:grpSpMkLst>
            <pc:docMk/>
            <pc:sldMk cId="1017402910" sldId="2147471451"/>
            <ac:grpSpMk id="82" creationId="{D6E1C2B7-E65D-D3C6-8319-99CB1AA787A8}"/>
          </ac:grpSpMkLst>
        </pc:grpChg>
        <pc:cxnChg chg="mod">
          <ac:chgData name="Lombardo, Gina" userId="38a27b05-fac4-4c7a-828f-f94fb759ca98" providerId="ADAL" clId="{7C41FA35-87FF-4D9C-9502-1E241C9C313F}" dt="2024-11-19T18:32:45.052" v="564"/>
          <ac:cxnSpMkLst>
            <pc:docMk/>
            <pc:sldMk cId="1017402910" sldId="2147471451"/>
            <ac:cxnSpMk id="9" creationId="{B168A769-5EF0-A1DD-8C26-99B38D10745D}"/>
          </ac:cxnSpMkLst>
        </pc:cxnChg>
        <pc:cxnChg chg="mod">
          <ac:chgData name="Lombardo, Gina" userId="38a27b05-fac4-4c7a-828f-f94fb759ca98" providerId="ADAL" clId="{7C41FA35-87FF-4D9C-9502-1E241C9C313F}" dt="2024-11-19T18:32:45.052" v="564"/>
          <ac:cxnSpMkLst>
            <pc:docMk/>
            <pc:sldMk cId="1017402910" sldId="2147471451"/>
            <ac:cxnSpMk id="10" creationId="{2258209E-C723-2CC5-340F-7C2D2A1ACDDC}"/>
          </ac:cxnSpMkLst>
        </pc:cxnChg>
        <pc:cxnChg chg="mod">
          <ac:chgData name="Lombardo, Gina" userId="38a27b05-fac4-4c7a-828f-f94fb759ca98" providerId="ADAL" clId="{7C41FA35-87FF-4D9C-9502-1E241C9C313F}" dt="2024-11-19T18:32:45.052" v="564"/>
          <ac:cxnSpMkLst>
            <pc:docMk/>
            <pc:sldMk cId="1017402910" sldId="2147471451"/>
            <ac:cxnSpMk id="11" creationId="{1CF87E41-8F78-E7F9-E61C-9EB92FA1C64E}"/>
          </ac:cxnSpMkLst>
        </pc:cxnChg>
        <pc:cxnChg chg="mod">
          <ac:chgData name="Lombardo, Gina" userId="38a27b05-fac4-4c7a-828f-f94fb759ca98" providerId="ADAL" clId="{7C41FA35-87FF-4D9C-9502-1E241C9C313F}" dt="2024-11-19T18:32:45.052" v="564"/>
          <ac:cxnSpMkLst>
            <pc:docMk/>
            <pc:sldMk cId="1017402910" sldId="2147471451"/>
            <ac:cxnSpMk id="15" creationId="{9011978E-5240-63B7-9757-7A8B1B78AE84}"/>
          </ac:cxnSpMkLst>
        </pc:cxnChg>
        <pc:cxnChg chg="mod">
          <ac:chgData name="Lombardo, Gina" userId="38a27b05-fac4-4c7a-828f-f94fb759ca98" providerId="ADAL" clId="{7C41FA35-87FF-4D9C-9502-1E241C9C313F}" dt="2024-11-20T14:40:38.991" v="583"/>
          <ac:cxnSpMkLst>
            <pc:docMk/>
            <pc:sldMk cId="1017402910" sldId="2147471451"/>
            <ac:cxnSpMk id="23" creationId="{70A783AA-3012-9898-A0A4-8B0928DFEA2A}"/>
          </ac:cxnSpMkLst>
        </pc:cxnChg>
        <pc:cxnChg chg="mod">
          <ac:chgData name="Lombardo, Gina" userId="38a27b05-fac4-4c7a-828f-f94fb759ca98" providerId="ADAL" clId="{7C41FA35-87FF-4D9C-9502-1E241C9C313F}" dt="2024-11-19T18:32:45.052" v="564"/>
          <ac:cxnSpMkLst>
            <pc:docMk/>
            <pc:sldMk cId="1017402910" sldId="2147471451"/>
            <ac:cxnSpMk id="65" creationId="{CE9A4C4B-58C7-82FE-B39C-E8F2327FEC71}"/>
          </ac:cxnSpMkLst>
        </pc:cxnChg>
        <pc:cxnChg chg="mod">
          <ac:chgData name="Lombardo, Gina" userId="38a27b05-fac4-4c7a-828f-f94fb759ca98" providerId="ADAL" clId="{7C41FA35-87FF-4D9C-9502-1E241C9C313F}" dt="2024-11-19T18:32:45.052" v="564"/>
          <ac:cxnSpMkLst>
            <pc:docMk/>
            <pc:sldMk cId="1017402910" sldId="2147471451"/>
            <ac:cxnSpMk id="69" creationId="{C25C8D77-4FD9-E626-0EF9-A26531074E35}"/>
          </ac:cxnSpMkLst>
        </pc:cxnChg>
        <pc:cxnChg chg="mod">
          <ac:chgData name="Lombardo, Gina" userId="38a27b05-fac4-4c7a-828f-f94fb759ca98" providerId="ADAL" clId="{7C41FA35-87FF-4D9C-9502-1E241C9C313F}" dt="2024-11-19T18:32:45.052" v="564"/>
          <ac:cxnSpMkLst>
            <pc:docMk/>
            <pc:sldMk cId="1017402910" sldId="2147471451"/>
            <ac:cxnSpMk id="74" creationId="{A42ABCB6-3948-6FF4-24BE-0444A3E6D60A}"/>
          </ac:cxnSpMkLst>
        </pc:cxnChg>
        <pc:cxnChg chg="mod">
          <ac:chgData name="Lombardo, Gina" userId="38a27b05-fac4-4c7a-828f-f94fb759ca98" providerId="ADAL" clId="{7C41FA35-87FF-4D9C-9502-1E241C9C313F}" dt="2024-11-19T18:32:45.052" v="564"/>
          <ac:cxnSpMkLst>
            <pc:docMk/>
            <pc:sldMk cId="1017402910" sldId="2147471451"/>
            <ac:cxnSpMk id="76" creationId="{4FE7DD02-8632-4AB5-42C8-24281DB9BD56}"/>
          </ac:cxnSpMkLst>
        </pc:cxnChg>
      </pc:sldChg>
      <pc:sldChg chg="modSp modNotes">
        <pc:chgData name="Lombardo, Gina" userId="38a27b05-fac4-4c7a-828f-f94fb759ca98" providerId="ADAL" clId="{7C41FA35-87FF-4D9C-9502-1E241C9C313F}" dt="2024-11-19T18:32:45.052" v="564"/>
        <pc:sldMkLst>
          <pc:docMk/>
          <pc:sldMk cId="1721430363" sldId="2147471452"/>
        </pc:sldMkLst>
        <pc:spChg chg="mod">
          <ac:chgData name="Lombardo, Gina" userId="38a27b05-fac4-4c7a-828f-f94fb759ca98" providerId="ADAL" clId="{7C41FA35-87FF-4D9C-9502-1E241C9C313F}" dt="2024-11-19T18:32:45.052" v="564"/>
          <ac:spMkLst>
            <pc:docMk/>
            <pc:sldMk cId="1721430363" sldId="2147471452"/>
            <ac:spMk id="2" creationId="{FB7A97BD-1DC2-29E2-BA37-02B5181BA2C6}"/>
          </ac:spMkLst>
        </pc:spChg>
        <pc:spChg chg="mod">
          <ac:chgData name="Lombardo, Gina" userId="38a27b05-fac4-4c7a-828f-f94fb759ca98" providerId="ADAL" clId="{7C41FA35-87FF-4D9C-9502-1E241C9C313F}" dt="2024-11-19T18:32:45.052" v="564"/>
          <ac:spMkLst>
            <pc:docMk/>
            <pc:sldMk cId="1721430363" sldId="2147471452"/>
            <ac:spMk id="3" creationId="{648C9F1B-EABE-ACC4-F7BE-7FAA66632AF8}"/>
          </ac:spMkLst>
        </pc:spChg>
        <pc:spChg chg="mod">
          <ac:chgData name="Lombardo, Gina" userId="38a27b05-fac4-4c7a-828f-f94fb759ca98" providerId="ADAL" clId="{7C41FA35-87FF-4D9C-9502-1E241C9C313F}" dt="2024-11-19T18:32:45.052" v="564"/>
          <ac:spMkLst>
            <pc:docMk/>
            <pc:sldMk cId="1721430363" sldId="2147471452"/>
            <ac:spMk id="4" creationId="{B9140A67-C318-2870-E0B3-067209E55191}"/>
          </ac:spMkLst>
        </pc:spChg>
        <pc:spChg chg="mod">
          <ac:chgData name="Lombardo, Gina" userId="38a27b05-fac4-4c7a-828f-f94fb759ca98" providerId="ADAL" clId="{7C41FA35-87FF-4D9C-9502-1E241C9C313F}" dt="2024-11-19T18:32:45.052" v="564"/>
          <ac:spMkLst>
            <pc:docMk/>
            <pc:sldMk cId="1721430363" sldId="2147471452"/>
            <ac:spMk id="6" creationId="{6EAA2539-72EA-55A4-0CC3-F2B4E0AEA114}"/>
          </ac:spMkLst>
        </pc:spChg>
        <pc:spChg chg="mod">
          <ac:chgData name="Lombardo, Gina" userId="38a27b05-fac4-4c7a-828f-f94fb759ca98" providerId="ADAL" clId="{7C41FA35-87FF-4D9C-9502-1E241C9C313F}" dt="2024-11-19T18:32:45.052" v="564"/>
          <ac:spMkLst>
            <pc:docMk/>
            <pc:sldMk cId="1721430363" sldId="2147471452"/>
            <ac:spMk id="7" creationId="{B2AE150C-5549-2F91-41FE-7114056042B2}"/>
          </ac:spMkLst>
        </pc:spChg>
        <pc:spChg chg="mod">
          <ac:chgData name="Lombardo, Gina" userId="38a27b05-fac4-4c7a-828f-f94fb759ca98" providerId="ADAL" clId="{7C41FA35-87FF-4D9C-9502-1E241C9C313F}" dt="2024-11-19T18:32:45.052" v="564"/>
          <ac:spMkLst>
            <pc:docMk/>
            <pc:sldMk cId="1721430363" sldId="2147471452"/>
            <ac:spMk id="9" creationId="{9F1A24F0-109D-0761-7E4D-9C29023615C3}"/>
          </ac:spMkLst>
        </pc:spChg>
        <pc:spChg chg="mod">
          <ac:chgData name="Lombardo, Gina" userId="38a27b05-fac4-4c7a-828f-f94fb759ca98" providerId="ADAL" clId="{7C41FA35-87FF-4D9C-9502-1E241C9C313F}" dt="2024-11-19T18:32:45.052" v="564"/>
          <ac:spMkLst>
            <pc:docMk/>
            <pc:sldMk cId="1721430363" sldId="2147471452"/>
            <ac:spMk id="10" creationId="{D7BBDE8D-9E39-AE63-6DAA-003241072EDC}"/>
          </ac:spMkLst>
        </pc:spChg>
        <pc:spChg chg="mod">
          <ac:chgData name="Lombardo, Gina" userId="38a27b05-fac4-4c7a-828f-f94fb759ca98" providerId="ADAL" clId="{7C41FA35-87FF-4D9C-9502-1E241C9C313F}" dt="2024-11-19T18:32:45.052" v="564"/>
          <ac:spMkLst>
            <pc:docMk/>
            <pc:sldMk cId="1721430363" sldId="2147471452"/>
            <ac:spMk id="16" creationId="{4921A386-B66D-2525-1E0B-16F54FBF9EC0}"/>
          </ac:spMkLst>
        </pc:spChg>
        <pc:spChg chg="mod">
          <ac:chgData name="Lombardo, Gina" userId="38a27b05-fac4-4c7a-828f-f94fb759ca98" providerId="ADAL" clId="{7C41FA35-87FF-4D9C-9502-1E241C9C313F}" dt="2024-11-19T18:32:45.052" v="564"/>
          <ac:spMkLst>
            <pc:docMk/>
            <pc:sldMk cId="1721430363" sldId="2147471452"/>
            <ac:spMk id="20" creationId="{0770C621-77DA-8E26-1216-B768E9D74594}"/>
          </ac:spMkLst>
        </pc:spChg>
        <pc:grpChg chg="mod">
          <ac:chgData name="Lombardo, Gina" userId="38a27b05-fac4-4c7a-828f-f94fb759ca98" providerId="ADAL" clId="{7C41FA35-87FF-4D9C-9502-1E241C9C313F}" dt="2024-11-19T18:32:45.052" v="564"/>
          <ac:grpSpMkLst>
            <pc:docMk/>
            <pc:sldMk cId="1721430363" sldId="2147471452"/>
            <ac:grpSpMk id="5" creationId="{AA5CECCD-976C-FC5D-0D53-8C650822B81A}"/>
          </ac:grpSpMkLst>
        </pc:grpChg>
        <pc:picChg chg="mod">
          <ac:chgData name="Lombardo, Gina" userId="38a27b05-fac4-4c7a-828f-f94fb759ca98" providerId="ADAL" clId="{7C41FA35-87FF-4D9C-9502-1E241C9C313F}" dt="2024-11-19T18:32:45.052" v="564"/>
          <ac:picMkLst>
            <pc:docMk/>
            <pc:sldMk cId="1721430363" sldId="2147471452"/>
            <ac:picMk id="11" creationId="{C2AF5F5E-85E9-2F30-0879-41BE807FAB66}"/>
          </ac:picMkLst>
        </pc:picChg>
        <pc:picChg chg="mod">
          <ac:chgData name="Lombardo, Gina" userId="38a27b05-fac4-4c7a-828f-f94fb759ca98" providerId="ADAL" clId="{7C41FA35-87FF-4D9C-9502-1E241C9C313F}" dt="2024-11-19T18:32:45.052" v="564"/>
          <ac:picMkLst>
            <pc:docMk/>
            <pc:sldMk cId="1721430363" sldId="2147471452"/>
            <ac:picMk id="12" creationId="{DC073A3F-D1DD-4167-97FF-F3511DC2752F}"/>
          </ac:picMkLst>
        </pc:picChg>
        <pc:picChg chg="mod">
          <ac:chgData name="Lombardo, Gina" userId="38a27b05-fac4-4c7a-828f-f94fb759ca98" providerId="ADAL" clId="{7C41FA35-87FF-4D9C-9502-1E241C9C313F}" dt="2024-11-19T18:32:45.052" v="564"/>
          <ac:picMkLst>
            <pc:docMk/>
            <pc:sldMk cId="1721430363" sldId="2147471452"/>
            <ac:picMk id="14" creationId="{D98C3F86-9638-6DB1-881C-97BF639DEC2F}"/>
          </ac:picMkLst>
        </pc:picChg>
        <pc:picChg chg="mod">
          <ac:chgData name="Lombardo, Gina" userId="38a27b05-fac4-4c7a-828f-f94fb759ca98" providerId="ADAL" clId="{7C41FA35-87FF-4D9C-9502-1E241C9C313F}" dt="2024-11-19T18:32:45.052" v="564"/>
          <ac:picMkLst>
            <pc:docMk/>
            <pc:sldMk cId="1721430363" sldId="2147471452"/>
            <ac:picMk id="15" creationId="{3E23027B-E384-9F77-605D-5BA1DEF2A03A}"/>
          </ac:picMkLst>
        </pc:picChg>
      </pc:sldChg>
      <pc:sldChg chg="addSp delSp modSp add mod delAnim modAnim modNotes">
        <pc:chgData name="Lombardo, Gina" userId="38a27b05-fac4-4c7a-828f-f94fb759ca98" providerId="ADAL" clId="{7C41FA35-87FF-4D9C-9502-1E241C9C313F}" dt="2024-11-19T18:32:45.052" v="564"/>
        <pc:sldMkLst>
          <pc:docMk/>
          <pc:sldMk cId="34385768" sldId="2147471453"/>
        </pc:sldMkLst>
        <pc:spChg chg="add mod">
          <ac:chgData name="Lombardo, Gina" userId="38a27b05-fac4-4c7a-828f-f94fb759ca98" providerId="ADAL" clId="{7C41FA35-87FF-4D9C-9502-1E241C9C313F}" dt="2024-11-19T18:32:45.052" v="564"/>
          <ac:spMkLst>
            <pc:docMk/>
            <pc:sldMk cId="34385768" sldId="2147471453"/>
            <ac:spMk id="2" creationId="{084360FF-29DC-585B-F900-4A436CA30B03}"/>
          </ac:spMkLst>
        </pc:spChg>
        <pc:spChg chg="mod">
          <ac:chgData name="Lombardo, Gina" userId="38a27b05-fac4-4c7a-828f-f94fb759ca98" providerId="ADAL" clId="{7C41FA35-87FF-4D9C-9502-1E241C9C313F}" dt="2024-11-19T18:32:45.052" v="564"/>
          <ac:spMkLst>
            <pc:docMk/>
            <pc:sldMk cId="34385768" sldId="2147471453"/>
            <ac:spMk id="8" creationId="{810E90F4-9453-DB47-0407-136252A106C9}"/>
          </ac:spMkLst>
        </pc:spChg>
        <pc:spChg chg="mod">
          <ac:chgData name="Lombardo, Gina" userId="38a27b05-fac4-4c7a-828f-f94fb759ca98" providerId="ADAL" clId="{7C41FA35-87FF-4D9C-9502-1E241C9C313F}" dt="2024-11-19T18:32:45.052" v="564"/>
          <ac:spMkLst>
            <pc:docMk/>
            <pc:sldMk cId="34385768" sldId="2147471453"/>
            <ac:spMk id="12" creationId="{3611BC3B-FA43-6086-24ED-C673B55D88C5}"/>
          </ac:spMkLst>
        </pc:spChg>
        <pc:spChg chg="mod">
          <ac:chgData name="Lombardo, Gina" userId="38a27b05-fac4-4c7a-828f-f94fb759ca98" providerId="ADAL" clId="{7C41FA35-87FF-4D9C-9502-1E241C9C313F}" dt="2024-11-19T18:32:45.052" v="564"/>
          <ac:spMkLst>
            <pc:docMk/>
            <pc:sldMk cId="34385768" sldId="2147471453"/>
            <ac:spMk id="14" creationId="{F264B32C-221D-DC48-BD73-20E2B9DC04AD}"/>
          </ac:spMkLst>
        </pc:spChg>
        <pc:spChg chg="add mod">
          <ac:chgData name="Lombardo, Gina" userId="38a27b05-fac4-4c7a-828f-f94fb759ca98" providerId="ADAL" clId="{7C41FA35-87FF-4D9C-9502-1E241C9C313F}" dt="2024-11-19T18:32:45.052" v="564"/>
          <ac:spMkLst>
            <pc:docMk/>
            <pc:sldMk cId="34385768" sldId="2147471453"/>
            <ac:spMk id="15" creationId="{477292AB-D595-F48D-C300-311E6E9BF296}"/>
          </ac:spMkLst>
        </pc:spChg>
        <pc:spChg chg="mod">
          <ac:chgData name="Lombardo, Gina" userId="38a27b05-fac4-4c7a-828f-f94fb759ca98" providerId="ADAL" clId="{7C41FA35-87FF-4D9C-9502-1E241C9C313F}" dt="2024-11-19T18:32:45.052" v="564"/>
          <ac:spMkLst>
            <pc:docMk/>
            <pc:sldMk cId="34385768" sldId="2147471453"/>
            <ac:spMk id="19" creationId="{F1D0B375-0D19-27FB-7ED8-5DFF52F9233C}"/>
          </ac:spMkLst>
        </pc:spChg>
        <pc:spChg chg="add mod">
          <ac:chgData name="Lombardo, Gina" userId="38a27b05-fac4-4c7a-828f-f94fb759ca98" providerId="ADAL" clId="{7C41FA35-87FF-4D9C-9502-1E241C9C313F}" dt="2024-11-19T18:32:45.052" v="564"/>
          <ac:spMkLst>
            <pc:docMk/>
            <pc:sldMk cId="34385768" sldId="2147471453"/>
            <ac:spMk id="20" creationId="{371BA152-2F41-30DD-786D-FB7BDCF8F27F}"/>
          </ac:spMkLst>
        </pc:spChg>
        <pc:spChg chg="mod">
          <ac:chgData name="Lombardo, Gina" userId="38a27b05-fac4-4c7a-828f-f94fb759ca98" providerId="ADAL" clId="{7C41FA35-87FF-4D9C-9502-1E241C9C313F}" dt="2024-11-19T18:32:45.052" v="564"/>
          <ac:spMkLst>
            <pc:docMk/>
            <pc:sldMk cId="34385768" sldId="2147471453"/>
            <ac:spMk id="21" creationId="{D159C7AC-8D5F-E413-F134-36BD30C24827}"/>
          </ac:spMkLst>
        </pc:spChg>
        <pc:spChg chg="del mod">
          <ac:chgData name="Lombardo, Gina" userId="38a27b05-fac4-4c7a-828f-f94fb759ca98" providerId="ADAL" clId="{7C41FA35-87FF-4D9C-9502-1E241C9C313F}" dt="2024-11-19T18:10:16.159" v="364" actId="478"/>
          <ac:spMkLst>
            <pc:docMk/>
            <pc:sldMk cId="34385768" sldId="2147471453"/>
            <ac:spMk id="22" creationId="{5E0C51C1-CE3D-1ED4-9034-A3D531BA9D43}"/>
          </ac:spMkLst>
        </pc:spChg>
        <pc:spChg chg="mod">
          <ac:chgData name="Lombardo, Gina" userId="38a27b05-fac4-4c7a-828f-f94fb759ca98" providerId="ADAL" clId="{7C41FA35-87FF-4D9C-9502-1E241C9C313F}" dt="2024-11-19T18:32:45.052" v="564"/>
          <ac:spMkLst>
            <pc:docMk/>
            <pc:sldMk cId="34385768" sldId="2147471453"/>
            <ac:spMk id="25" creationId="{F76F9B07-5EB7-6C3B-3863-BBC0D9EB117D}"/>
          </ac:spMkLst>
        </pc:spChg>
        <pc:spChg chg="mod">
          <ac:chgData name="Lombardo, Gina" userId="38a27b05-fac4-4c7a-828f-f94fb759ca98" providerId="ADAL" clId="{7C41FA35-87FF-4D9C-9502-1E241C9C313F}" dt="2024-11-19T18:32:45.052" v="564"/>
          <ac:spMkLst>
            <pc:docMk/>
            <pc:sldMk cId="34385768" sldId="2147471453"/>
            <ac:spMk id="28" creationId="{55068290-5238-5BA5-FDF3-6724CBE4E01F}"/>
          </ac:spMkLst>
        </pc:spChg>
        <pc:grpChg chg="add mod">
          <ac:chgData name="Lombardo, Gina" userId="38a27b05-fac4-4c7a-828f-f94fb759ca98" providerId="ADAL" clId="{7C41FA35-87FF-4D9C-9502-1E241C9C313F}" dt="2024-11-19T18:32:45.052" v="564"/>
          <ac:grpSpMkLst>
            <pc:docMk/>
            <pc:sldMk cId="34385768" sldId="2147471453"/>
            <ac:grpSpMk id="4" creationId="{3AB7EAC1-3920-0208-B5BC-FA022B666BFB}"/>
          </ac:grpSpMkLst>
        </pc:grpChg>
        <pc:grpChg chg="mod">
          <ac:chgData name="Lombardo, Gina" userId="38a27b05-fac4-4c7a-828f-f94fb759ca98" providerId="ADAL" clId="{7C41FA35-87FF-4D9C-9502-1E241C9C313F}" dt="2024-11-19T18:32:45.052" v="564"/>
          <ac:grpSpMkLst>
            <pc:docMk/>
            <pc:sldMk cId="34385768" sldId="2147471453"/>
            <ac:grpSpMk id="6" creationId="{69A82A71-32EB-0105-AE27-AE42F709998F}"/>
          </ac:grpSpMkLst>
        </pc:grpChg>
        <pc:grpChg chg="add mod">
          <ac:chgData name="Lombardo, Gina" userId="38a27b05-fac4-4c7a-828f-f94fb759ca98" providerId="ADAL" clId="{7C41FA35-87FF-4D9C-9502-1E241C9C313F}" dt="2024-11-19T18:32:45.052" v="564"/>
          <ac:grpSpMkLst>
            <pc:docMk/>
            <pc:sldMk cId="34385768" sldId="2147471453"/>
            <ac:grpSpMk id="16" creationId="{0C68D76B-997C-B0CC-19DF-7EB668B9849B}"/>
          </ac:grpSpMkLst>
        </pc:grpChg>
        <pc:picChg chg="del">
          <ac:chgData name="Lombardo, Gina" userId="38a27b05-fac4-4c7a-828f-f94fb759ca98" providerId="ADAL" clId="{7C41FA35-87FF-4D9C-9502-1E241C9C313F}" dt="2024-11-19T16:09:02.606" v="150" actId="478"/>
          <ac:picMkLst>
            <pc:docMk/>
            <pc:sldMk cId="34385768" sldId="2147471453"/>
            <ac:picMk id="3" creationId="{C2F7845E-0399-A662-50F3-BEB83BD21B6F}"/>
          </ac:picMkLst>
        </pc:picChg>
        <pc:picChg chg="add mod">
          <ac:chgData name="Lombardo, Gina" userId="38a27b05-fac4-4c7a-828f-f94fb759ca98" providerId="ADAL" clId="{7C41FA35-87FF-4D9C-9502-1E241C9C313F}" dt="2024-11-19T18:32:45.052" v="564"/>
          <ac:picMkLst>
            <pc:docMk/>
            <pc:sldMk cId="34385768" sldId="2147471453"/>
            <ac:picMk id="5" creationId="{A61CF972-58FC-EED0-CB0A-0E451B1A1265}"/>
          </ac:picMkLst>
        </pc:picChg>
        <pc:picChg chg="del">
          <ac:chgData name="Lombardo, Gina" userId="38a27b05-fac4-4c7a-828f-f94fb759ca98" providerId="ADAL" clId="{7C41FA35-87FF-4D9C-9502-1E241C9C313F}" dt="2024-11-19T16:09:01.016" v="148" actId="478"/>
          <ac:picMkLst>
            <pc:docMk/>
            <pc:sldMk cId="34385768" sldId="2147471453"/>
            <ac:picMk id="7" creationId="{E9A683AE-DAA8-4417-80E4-370816A648DB}"/>
          </ac:picMkLst>
        </pc:picChg>
        <pc:picChg chg="mod">
          <ac:chgData name="Lombardo, Gina" userId="38a27b05-fac4-4c7a-828f-f94fb759ca98" providerId="ADAL" clId="{7C41FA35-87FF-4D9C-9502-1E241C9C313F}" dt="2024-11-19T18:32:45.052" v="564"/>
          <ac:picMkLst>
            <pc:docMk/>
            <pc:sldMk cId="34385768" sldId="2147471453"/>
            <ac:picMk id="9" creationId="{DF156086-80B7-3E54-903B-D8A1CF260313}"/>
          </ac:picMkLst>
        </pc:picChg>
        <pc:picChg chg="add mod">
          <ac:chgData name="Lombardo, Gina" userId="38a27b05-fac4-4c7a-828f-f94fb759ca98" providerId="ADAL" clId="{7C41FA35-87FF-4D9C-9502-1E241C9C313F}" dt="2024-11-19T18:32:45.052" v="564"/>
          <ac:picMkLst>
            <pc:docMk/>
            <pc:sldMk cId="34385768" sldId="2147471453"/>
            <ac:picMk id="10" creationId="{85148154-FC70-14C7-EF57-718FE1EBFAAD}"/>
          </ac:picMkLst>
        </pc:picChg>
        <pc:picChg chg="del">
          <ac:chgData name="Lombardo, Gina" userId="38a27b05-fac4-4c7a-828f-f94fb759ca98" providerId="ADAL" clId="{7C41FA35-87FF-4D9C-9502-1E241C9C313F}" dt="2024-11-19T16:09:01.872" v="149" actId="478"/>
          <ac:picMkLst>
            <pc:docMk/>
            <pc:sldMk cId="34385768" sldId="2147471453"/>
            <ac:picMk id="11" creationId="{86722BD9-06CB-3B21-0254-158AC60454B4}"/>
          </ac:picMkLst>
        </pc:picChg>
        <pc:picChg chg="del">
          <ac:chgData name="Lombardo, Gina" userId="38a27b05-fac4-4c7a-828f-f94fb759ca98" providerId="ADAL" clId="{7C41FA35-87FF-4D9C-9502-1E241C9C313F}" dt="2024-11-19T16:09:03.056" v="151" actId="478"/>
          <ac:picMkLst>
            <pc:docMk/>
            <pc:sldMk cId="34385768" sldId="2147471453"/>
            <ac:picMk id="13" creationId="{01E7114D-242A-A7D1-012C-5B0002EBDC61}"/>
          </ac:picMkLst>
        </pc:picChg>
        <pc:picChg chg="add mod">
          <ac:chgData name="Lombardo, Gina" userId="38a27b05-fac4-4c7a-828f-f94fb759ca98" providerId="ADAL" clId="{7C41FA35-87FF-4D9C-9502-1E241C9C313F}" dt="2024-11-19T18:32:45.052" v="564"/>
          <ac:picMkLst>
            <pc:docMk/>
            <pc:sldMk cId="34385768" sldId="2147471453"/>
            <ac:picMk id="17" creationId="{A61CF972-58FC-EED0-CB0A-0E451B1A1265}"/>
          </ac:picMkLst>
        </pc:picChg>
        <pc:picChg chg="add mod">
          <ac:chgData name="Lombardo, Gina" userId="38a27b05-fac4-4c7a-828f-f94fb759ca98" providerId="ADAL" clId="{7C41FA35-87FF-4D9C-9502-1E241C9C313F}" dt="2024-11-19T18:32:45.052" v="564"/>
          <ac:picMkLst>
            <pc:docMk/>
            <pc:sldMk cId="34385768" sldId="2147471453"/>
            <ac:picMk id="18" creationId="{E1B984C1-1653-A760-889D-B716F9113831}"/>
          </ac:picMkLst>
        </pc:picChg>
        <pc:picChg chg="add mod">
          <ac:chgData name="Lombardo, Gina" userId="38a27b05-fac4-4c7a-828f-f94fb759ca98" providerId="ADAL" clId="{7C41FA35-87FF-4D9C-9502-1E241C9C313F}" dt="2024-11-19T18:32:45.052" v="564"/>
          <ac:picMkLst>
            <pc:docMk/>
            <pc:sldMk cId="34385768" sldId="2147471453"/>
            <ac:picMk id="1026" creationId="{1408E7B5-FB33-3EA3-AD8B-EE8B2AD412CB}"/>
          </ac:picMkLst>
        </pc:picChg>
        <pc:picChg chg="add del mod">
          <ac:chgData name="Lombardo, Gina" userId="38a27b05-fac4-4c7a-828f-f94fb759ca98" providerId="ADAL" clId="{7C41FA35-87FF-4D9C-9502-1E241C9C313F}" dt="2024-11-19T18:22:21.702" v="550" actId="478"/>
          <ac:picMkLst>
            <pc:docMk/>
            <pc:sldMk cId="34385768" sldId="2147471453"/>
            <ac:picMk id="1028" creationId="{A47DC331-6FD2-DF1F-5B42-38BC2E2DF318}"/>
          </ac:picMkLst>
        </pc:picChg>
        <pc:picChg chg="add mod">
          <ac:chgData name="Lombardo, Gina" userId="38a27b05-fac4-4c7a-828f-f94fb759ca98" providerId="ADAL" clId="{7C41FA35-87FF-4D9C-9502-1E241C9C313F}" dt="2024-11-19T18:32:45.052" v="564"/>
          <ac:picMkLst>
            <pc:docMk/>
            <pc:sldMk cId="34385768" sldId="2147471453"/>
            <ac:picMk id="1030" creationId="{EA6F628C-34BE-2BCA-CA6F-7AC9559D6227}"/>
          </ac:picMkLst>
        </pc:picChg>
      </pc:sldChg>
      <pc:sldMasterChg chg="modSp modSldLayout">
        <pc:chgData name="Lombardo, Gina" userId="38a27b05-fac4-4c7a-828f-f94fb759ca98" providerId="ADAL" clId="{7C41FA35-87FF-4D9C-9502-1E241C9C313F}" dt="2024-11-19T18:32:45.052" v="564"/>
        <pc:sldMasterMkLst>
          <pc:docMk/>
          <pc:sldMasterMk cId="829515686" sldId="2147483660"/>
        </pc:sldMasterMkLst>
        <pc:spChg chg="mod">
          <ac:chgData name="Lombardo, Gina" userId="38a27b05-fac4-4c7a-828f-f94fb759ca98" providerId="ADAL" clId="{7C41FA35-87FF-4D9C-9502-1E241C9C313F}" dt="2024-11-19T18:32:45.052" v="564"/>
          <ac:spMkLst>
            <pc:docMk/>
            <pc:sldMasterMk cId="829515686" sldId="2147483660"/>
            <ac:spMk id="2" creationId="{51E290CE-09B6-DC48-89C3-DD31229A72E5}"/>
          </ac:spMkLst>
        </pc:spChg>
        <pc:spChg chg="mod">
          <ac:chgData name="Lombardo, Gina" userId="38a27b05-fac4-4c7a-828f-f94fb759ca98" providerId="ADAL" clId="{7C41FA35-87FF-4D9C-9502-1E241C9C313F}" dt="2024-11-19T18:32:45.052" v="564"/>
          <ac:spMkLst>
            <pc:docMk/>
            <pc:sldMasterMk cId="829515686" sldId="2147483660"/>
            <ac:spMk id="3" creationId="{19202B07-3C25-E04A-BD02-764A2B02897E}"/>
          </ac:spMkLst>
        </pc:spChg>
        <pc:spChg chg="mod">
          <ac:chgData name="Lombardo, Gina" userId="38a27b05-fac4-4c7a-828f-f94fb759ca98" providerId="ADAL" clId="{7C41FA35-87FF-4D9C-9502-1E241C9C313F}" dt="2024-11-19T18:32:45.052" v="564"/>
          <ac:spMkLst>
            <pc:docMk/>
            <pc:sldMasterMk cId="829515686" sldId="2147483660"/>
            <ac:spMk id="5" creationId="{5361BFFB-4270-6341-AE05-DA9BEB27C69F}"/>
          </ac:spMkLst>
        </pc:spChg>
        <pc:spChg chg="mod">
          <ac:chgData name="Lombardo, Gina" userId="38a27b05-fac4-4c7a-828f-f94fb759ca98" providerId="ADAL" clId="{7C41FA35-87FF-4D9C-9502-1E241C9C313F}" dt="2024-11-19T18:32:45.052" v="564"/>
          <ac:spMkLst>
            <pc:docMk/>
            <pc:sldMasterMk cId="829515686" sldId="2147483660"/>
            <ac:spMk id="6" creationId="{42897490-E12C-B74E-851A-CDAECB4A2A43}"/>
          </ac:spMkLst>
        </pc:spChg>
        <pc:sldLayoutChg chg="modSp">
          <pc:chgData name="Lombardo, Gina" userId="38a27b05-fac4-4c7a-828f-f94fb759ca98" providerId="ADAL" clId="{7C41FA35-87FF-4D9C-9502-1E241C9C313F}" dt="2024-11-19T18:32:45.052" v="564"/>
          <pc:sldLayoutMkLst>
            <pc:docMk/>
            <pc:sldMasterMk cId="829515686" sldId="2147483660"/>
            <pc:sldLayoutMk cId="2356890361" sldId="2147483662"/>
          </pc:sldLayoutMkLst>
          <pc:spChg chg="mod">
            <ac:chgData name="Lombardo, Gina" userId="38a27b05-fac4-4c7a-828f-f94fb759ca98" providerId="ADAL" clId="{7C41FA35-87FF-4D9C-9502-1E241C9C313F}" dt="2024-11-19T18:32:45.052" v="564"/>
            <ac:spMkLst>
              <pc:docMk/>
              <pc:sldMasterMk cId="829515686" sldId="2147483660"/>
              <pc:sldLayoutMk cId="2356890361" sldId="2147483662"/>
              <ac:spMk id="2" creationId="{D49ABDF3-B79D-7641-92C8-181EEDD5A8CE}"/>
            </ac:spMkLst>
          </pc:spChg>
          <pc:spChg chg="mod">
            <ac:chgData name="Lombardo, Gina" userId="38a27b05-fac4-4c7a-828f-f94fb759ca98" providerId="ADAL" clId="{7C41FA35-87FF-4D9C-9502-1E241C9C313F}" dt="2024-11-19T18:32:45.052" v="564"/>
            <ac:spMkLst>
              <pc:docMk/>
              <pc:sldMasterMk cId="829515686" sldId="2147483660"/>
              <pc:sldLayoutMk cId="2356890361" sldId="2147483662"/>
              <ac:spMk id="7" creationId="{FA167A27-D5F1-4EF4-BCCB-16665C7F7463}"/>
            </ac:spMkLst>
          </pc:spChg>
        </pc:sldLayoutChg>
        <pc:sldLayoutChg chg="modSp">
          <pc:chgData name="Lombardo, Gina" userId="38a27b05-fac4-4c7a-828f-f94fb759ca98" providerId="ADAL" clId="{7C41FA35-87FF-4D9C-9502-1E241C9C313F}" dt="2024-11-19T18:32:45.052" v="564"/>
          <pc:sldLayoutMkLst>
            <pc:docMk/>
            <pc:sldMasterMk cId="829515686" sldId="2147483660"/>
            <pc:sldLayoutMk cId="3203657290" sldId="2147483668"/>
          </pc:sldLayoutMkLst>
          <pc:spChg chg="mod">
            <ac:chgData name="Lombardo, Gina" userId="38a27b05-fac4-4c7a-828f-f94fb759ca98" providerId="ADAL" clId="{7C41FA35-87FF-4D9C-9502-1E241C9C313F}" dt="2024-11-19T18:32:45.052" v="564"/>
            <ac:spMkLst>
              <pc:docMk/>
              <pc:sldMasterMk cId="829515686" sldId="2147483660"/>
              <pc:sldLayoutMk cId="3203657290" sldId="2147483668"/>
              <ac:spMk id="2" creationId="{D49ABDF3-B79D-7641-92C8-181EEDD5A8CE}"/>
            </ac:spMkLst>
          </pc:spChg>
          <pc:spChg chg="mod">
            <ac:chgData name="Lombardo, Gina" userId="38a27b05-fac4-4c7a-828f-f94fb759ca98" providerId="ADAL" clId="{7C41FA35-87FF-4D9C-9502-1E241C9C313F}" dt="2024-11-19T18:32:45.052" v="564"/>
            <ac:spMkLst>
              <pc:docMk/>
              <pc:sldMasterMk cId="829515686" sldId="2147483660"/>
              <pc:sldLayoutMk cId="3203657290" sldId="2147483668"/>
              <ac:spMk id="4" creationId="{96495E89-FAB6-4C52-A007-895B06556694}"/>
            </ac:spMkLst>
          </pc:spChg>
          <pc:spChg chg="mod">
            <ac:chgData name="Lombardo, Gina" userId="38a27b05-fac4-4c7a-828f-f94fb759ca98" providerId="ADAL" clId="{7C41FA35-87FF-4D9C-9502-1E241C9C313F}" dt="2024-11-19T18:32:45.052" v="564"/>
            <ac:spMkLst>
              <pc:docMk/>
              <pc:sldMasterMk cId="829515686" sldId="2147483660"/>
              <pc:sldLayoutMk cId="3203657290" sldId="2147483668"/>
              <ac:spMk id="8" creationId="{CB550505-5B21-43BD-93D9-D645D795B57B}"/>
            </ac:spMkLst>
          </pc:spChg>
        </pc:sldLayoutChg>
        <pc:sldLayoutChg chg="modSp">
          <pc:chgData name="Lombardo, Gina" userId="38a27b05-fac4-4c7a-828f-f94fb759ca98" providerId="ADAL" clId="{7C41FA35-87FF-4D9C-9502-1E241C9C313F}" dt="2024-11-19T18:32:45.052" v="564"/>
          <pc:sldLayoutMkLst>
            <pc:docMk/>
            <pc:sldMasterMk cId="829515686" sldId="2147483660"/>
            <pc:sldLayoutMk cId="25338577" sldId="2147483669"/>
          </pc:sldLayoutMkLst>
          <pc:spChg chg="mod">
            <ac:chgData name="Lombardo, Gina" userId="38a27b05-fac4-4c7a-828f-f94fb759ca98" providerId="ADAL" clId="{7C41FA35-87FF-4D9C-9502-1E241C9C313F}" dt="2024-11-19T18:32:45.052" v="564"/>
            <ac:spMkLst>
              <pc:docMk/>
              <pc:sldMasterMk cId="829515686" sldId="2147483660"/>
              <pc:sldLayoutMk cId="25338577" sldId="2147483669"/>
              <ac:spMk id="2" creationId="{D49ABDF3-B79D-7641-92C8-181EEDD5A8CE}"/>
            </ac:spMkLst>
          </pc:spChg>
          <pc:spChg chg="mod">
            <ac:chgData name="Lombardo, Gina" userId="38a27b05-fac4-4c7a-828f-f94fb759ca98" providerId="ADAL" clId="{7C41FA35-87FF-4D9C-9502-1E241C9C313F}" dt="2024-11-19T18:32:45.052" v="564"/>
            <ac:spMkLst>
              <pc:docMk/>
              <pc:sldMasterMk cId="829515686" sldId="2147483660"/>
              <pc:sldLayoutMk cId="25338577" sldId="2147483669"/>
              <ac:spMk id="4" creationId="{96495E89-FAB6-4C52-A007-895B06556694}"/>
            </ac:spMkLst>
          </pc:spChg>
          <pc:spChg chg="mod">
            <ac:chgData name="Lombardo, Gina" userId="38a27b05-fac4-4c7a-828f-f94fb759ca98" providerId="ADAL" clId="{7C41FA35-87FF-4D9C-9502-1E241C9C313F}" dt="2024-11-19T18:32:45.052" v="564"/>
            <ac:spMkLst>
              <pc:docMk/>
              <pc:sldMasterMk cId="829515686" sldId="2147483660"/>
              <pc:sldLayoutMk cId="25338577" sldId="2147483669"/>
              <ac:spMk id="7" creationId="{E3AE5F31-A08E-4023-8FCE-EEE2BB87D0E2}"/>
            </ac:spMkLst>
          </pc:spChg>
        </pc:sldLayoutChg>
        <pc:sldLayoutChg chg="modSp">
          <pc:chgData name="Lombardo, Gina" userId="38a27b05-fac4-4c7a-828f-f94fb759ca98" providerId="ADAL" clId="{7C41FA35-87FF-4D9C-9502-1E241C9C313F}" dt="2024-11-19T18:32:45.052" v="564"/>
          <pc:sldLayoutMkLst>
            <pc:docMk/>
            <pc:sldMasterMk cId="829515686" sldId="2147483660"/>
            <pc:sldLayoutMk cId="1441089678" sldId="2147483675"/>
          </pc:sldLayoutMkLst>
          <pc:spChg chg="mod">
            <ac:chgData name="Lombardo, Gina" userId="38a27b05-fac4-4c7a-828f-f94fb759ca98" providerId="ADAL" clId="{7C41FA35-87FF-4D9C-9502-1E241C9C313F}" dt="2024-11-19T18:32:45.052" v="564"/>
            <ac:spMkLst>
              <pc:docMk/>
              <pc:sldMasterMk cId="829515686" sldId="2147483660"/>
              <pc:sldLayoutMk cId="1441089678" sldId="2147483675"/>
              <ac:spMk id="2" creationId="{D49ABDF3-B79D-7641-92C8-181EEDD5A8CE}"/>
            </ac:spMkLst>
          </pc:spChg>
        </pc:sldLayoutChg>
        <pc:sldLayoutChg chg="modSp">
          <pc:chgData name="Lombardo, Gina" userId="38a27b05-fac4-4c7a-828f-f94fb759ca98" providerId="ADAL" clId="{7C41FA35-87FF-4D9C-9502-1E241C9C313F}" dt="2024-11-19T18:32:45.052" v="564"/>
          <pc:sldLayoutMkLst>
            <pc:docMk/>
            <pc:sldMasterMk cId="829515686" sldId="2147483660"/>
            <pc:sldLayoutMk cId="4011786735" sldId="2147483676"/>
          </pc:sldLayoutMkLst>
          <pc:spChg chg="mod">
            <ac:chgData name="Lombardo, Gina" userId="38a27b05-fac4-4c7a-828f-f94fb759ca98" providerId="ADAL" clId="{7C41FA35-87FF-4D9C-9502-1E241C9C313F}" dt="2024-11-19T18:32:45.052" v="564"/>
            <ac:spMkLst>
              <pc:docMk/>
              <pc:sldMasterMk cId="829515686" sldId="2147483660"/>
              <pc:sldLayoutMk cId="4011786735" sldId="2147483676"/>
              <ac:spMk id="2" creationId="{E3275E17-7E4C-E948-A24F-08D9300E9B07}"/>
            </ac:spMkLst>
          </pc:spChg>
          <pc:spChg chg="mod">
            <ac:chgData name="Lombardo, Gina" userId="38a27b05-fac4-4c7a-828f-f94fb759ca98" providerId="ADAL" clId="{7C41FA35-87FF-4D9C-9502-1E241C9C313F}" dt="2024-11-19T18:32:45.052" v="564"/>
            <ac:spMkLst>
              <pc:docMk/>
              <pc:sldMasterMk cId="829515686" sldId="2147483660"/>
              <pc:sldLayoutMk cId="4011786735" sldId="2147483676"/>
              <ac:spMk id="3" creationId="{010E55C7-91D2-4641-B172-A89B7315F3BC}"/>
            </ac:spMkLst>
          </pc:spChg>
          <pc:spChg chg="mod">
            <ac:chgData name="Lombardo, Gina" userId="38a27b05-fac4-4c7a-828f-f94fb759ca98" providerId="ADAL" clId="{7C41FA35-87FF-4D9C-9502-1E241C9C313F}" dt="2024-11-19T18:32:45.052" v="564"/>
            <ac:spMkLst>
              <pc:docMk/>
              <pc:sldMasterMk cId="829515686" sldId="2147483660"/>
              <pc:sldLayoutMk cId="4011786735" sldId="2147483676"/>
              <ac:spMk id="8" creationId="{92027668-6D7E-CE40-A459-93DD543027A1}"/>
            </ac:spMkLst>
          </pc:spChg>
          <pc:spChg chg="mod">
            <ac:chgData name="Lombardo, Gina" userId="38a27b05-fac4-4c7a-828f-f94fb759ca98" providerId="ADAL" clId="{7C41FA35-87FF-4D9C-9502-1E241C9C313F}" dt="2024-11-19T18:32:45.052" v="564"/>
            <ac:spMkLst>
              <pc:docMk/>
              <pc:sldMasterMk cId="829515686" sldId="2147483660"/>
              <pc:sldLayoutMk cId="4011786735" sldId="2147483676"/>
              <ac:spMk id="13" creationId="{8CD70D42-5664-AA44-95F5-A53269305F10}"/>
            </ac:spMkLst>
          </pc:spChg>
          <pc:grpChg chg="mod">
            <ac:chgData name="Lombardo, Gina" userId="38a27b05-fac4-4c7a-828f-f94fb759ca98" providerId="ADAL" clId="{7C41FA35-87FF-4D9C-9502-1E241C9C313F}" dt="2024-11-19T18:32:45.052" v="564"/>
            <ac:grpSpMkLst>
              <pc:docMk/>
              <pc:sldMasterMk cId="829515686" sldId="2147483660"/>
              <pc:sldLayoutMk cId="4011786735" sldId="2147483676"/>
              <ac:grpSpMk id="12" creationId="{D92CD854-F1AB-6140-B4B1-92C2B5B5DF91}"/>
            </ac:grpSpMkLst>
          </pc:grpChg>
          <pc:picChg chg="mod">
            <ac:chgData name="Lombardo, Gina" userId="38a27b05-fac4-4c7a-828f-f94fb759ca98" providerId="ADAL" clId="{7C41FA35-87FF-4D9C-9502-1E241C9C313F}" dt="2024-11-19T18:32:45.052" v="564"/>
            <ac:picMkLst>
              <pc:docMk/>
              <pc:sldMasterMk cId="829515686" sldId="2147483660"/>
              <pc:sldLayoutMk cId="4011786735" sldId="2147483676"/>
              <ac:picMk id="14" creationId="{A3BAC053-4B93-8843-824F-63CD6B14A465}"/>
            </ac:picMkLst>
          </pc:picChg>
          <pc:picChg chg="mod">
            <ac:chgData name="Lombardo, Gina" userId="38a27b05-fac4-4c7a-828f-f94fb759ca98" providerId="ADAL" clId="{7C41FA35-87FF-4D9C-9502-1E241C9C313F}" dt="2024-11-19T18:32:45.052" v="564"/>
            <ac:picMkLst>
              <pc:docMk/>
              <pc:sldMasterMk cId="829515686" sldId="2147483660"/>
              <pc:sldLayoutMk cId="4011786735" sldId="2147483676"/>
              <ac:picMk id="15" creationId="{B491EDEB-0D8D-A047-BC51-6B1611ED14C2}"/>
            </ac:picMkLst>
          </pc:picChg>
        </pc:sldLayoutChg>
        <pc:sldLayoutChg chg="modSp">
          <pc:chgData name="Lombardo, Gina" userId="38a27b05-fac4-4c7a-828f-f94fb759ca98" providerId="ADAL" clId="{7C41FA35-87FF-4D9C-9502-1E241C9C313F}" dt="2024-11-19T18:32:45.052" v="564"/>
          <pc:sldLayoutMkLst>
            <pc:docMk/>
            <pc:sldMasterMk cId="829515686" sldId="2147483660"/>
            <pc:sldLayoutMk cId="858408431" sldId="2147483677"/>
          </pc:sldLayoutMkLst>
          <pc:spChg chg="mod">
            <ac:chgData name="Lombardo, Gina" userId="38a27b05-fac4-4c7a-828f-f94fb759ca98" providerId="ADAL" clId="{7C41FA35-87FF-4D9C-9502-1E241C9C313F}" dt="2024-11-19T18:32:45.052" v="564"/>
            <ac:spMkLst>
              <pc:docMk/>
              <pc:sldMasterMk cId="829515686" sldId="2147483660"/>
              <pc:sldLayoutMk cId="858408431" sldId="2147483677"/>
              <ac:spMk id="2" creationId="{E3275E17-7E4C-E948-A24F-08D9300E9B07}"/>
            </ac:spMkLst>
          </pc:spChg>
          <pc:spChg chg="mod">
            <ac:chgData name="Lombardo, Gina" userId="38a27b05-fac4-4c7a-828f-f94fb759ca98" providerId="ADAL" clId="{7C41FA35-87FF-4D9C-9502-1E241C9C313F}" dt="2024-11-19T18:32:45.052" v="564"/>
            <ac:spMkLst>
              <pc:docMk/>
              <pc:sldMasterMk cId="829515686" sldId="2147483660"/>
              <pc:sldLayoutMk cId="858408431" sldId="2147483677"/>
              <ac:spMk id="3" creationId="{010E55C7-91D2-4641-B172-A89B7315F3BC}"/>
            </ac:spMkLst>
          </pc:spChg>
          <pc:spChg chg="mod">
            <ac:chgData name="Lombardo, Gina" userId="38a27b05-fac4-4c7a-828f-f94fb759ca98" providerId="ADAL" clId="{7C41FA35-87FF-4D9C-9502-1E241C9C313F}" dt="2024-11-19T18:32:45.052" v="564"/>
            <ac:spMkLst>
              <pc:docMk/>
              <pc:sldMasterMk cId="829515686" sldId="2147483660"/>
              <pc:sldLayoutMk cId="858408431" sldId="2147483677"/>
              <ac:spMk id="8" creationId="{92027668-6D7E-CE40-A459-93DD543027A1}"/>
            </ac:spMkLst>
          </pc:spChg>
          <pc:spChg chg="mod">
            <ac:chgData name="Lombardo, Gina" userId="38a27b05-fac4-4c7a-828f-f94fb759ca98" providerId="ADAL" clId="{7C41FA35-87FF-4D9C-9502-1E241C9C313F}" dt="2024-11-19T18:32:45.052" v="564"/>
            <ac:spMkLst>
              <pc:docMk/>
              <pc:sldMasterMk cId="829515686" sldId="2147483660"/>
              <pc:sldLayoutMk cId="858408431" sldId="2147483677"/>
              <ac:spMk id="26" creationId="{85A1CB4A-BA8C-B84F-B8B7-6454FF003B47}"/>
            </ac:spMkLst>
          </pc:spChg>
          <pc:spChg chg="mod">
            <ac:chgData name="Lombardo, Gina" userId="38a27b05-fac4-4c7a-828f-f94fb759ca98" providerId="ADAL" clId="{7C41FA35-87FF-4D9C-9502-1E241C9C313F}" dt="2024-11-19T18:32:45.052" v="564"/>
            <ac:spMkLst>
              <pc:docMk/>
              <pc:sldMasterMk cId="829515686" sldId="2147483660"/>
              <pc:sldLayoutMk cId="858408431" sldId="2147483677"/>
              <ac:spMk id="27" creationId="{0BFE5058-EC91-B84D-A3C9-BF75B5A72B71}"/>
            </ac:spMkLst>
          </pc:spChg>
          <pc:spChg chg="mod">
            <ac:chgData name="Lombardo, Gina" userId="38a27b05-fac4-4c7a-828f-f94fb759ca98" providerId="ADAL" clId="{7C41FA35-87FF-4D9C-9502-1E241C9C313F}" dt="2024-11-19T18:32:45.052" v="564"/>
            <ac:spMkLst>
              <pc:docMk/>
              <pc:sldMasterMk cId="829515686" sldId="2147483660"/>
              <pc:sldLayoutMk cId="858408431" sldId="2147483677"/>
              <ac:spMk id="29" creationId="{11CC2695-B706-2B47-A5C9-F40F8E0BC992}"/>
            </ac:spMkLst>
          </pc:spChg>
          <pc:grpChg chg="mod">
            <ac:chgData name="Lombardo, Gina" userId="38a27b05-fac4-4c7a-828f-f94fb759ca98" providerId="ADAL" clId="{7C41FA35-87FF-4D9C-9502-1E241C9C313F}" dt="2024-11-19T18:32:45.052" v="564"/>
            <ac:grpSpMkLst>
              <pc:docMk/>
              <pc:sldMasterMk cId="829515686" sldId="2147483660"/>
              <pc:sldLayoutMk cId="858408431" sldId="2147483677"/>
              <ac:grpSpMk id="28" creationId="{3DB60606-7B8C-5642-99E7-256A992CAA3C}"/>
            </ac:grpSpMkLst>
          </pc:grpChg>
          <pc:picChg chg="mod">
            <ac:chgData name="Lombardo, Gina" userId="38a27b05-fac4-4c7a-828f-f94fb759ca98" providerId="ADAL" clId="{7C41FA35-87FF-4D9C-9502-1E241C9C313F}" dt="2024-11-19T18:32:45.052" v="564"/>
            <ac:picMkLst>
              <pc:docMk/>
              <pc:sldMasterMk cId="829515686" sldId="2147483660"/>
              <pc:sldLayoutMk cId="858408431" sldId="2147483677"/>
              <ac:picMk id="30" creationId="{2EC6AAF7-13DC-1B48-84E2-6684E711582E}"/>
            </ac:picMkLst>
          </pc:picChg>
          <pc:picChg chg="mod">
            <ac:chgData name="Lombardo, Gina" userId="38a27b05-fac4-4c7a-828f-f94fb759ca98" providerId="ADAL" clId="{7C41FA35-87FF-4D9C-9502-1E241C9C313F}" dt="2024-11-19T18:32:45.052" v="564"/>
            <ac:picMkLst>
              <pc:docMk/>
              <pc:sldMasterMk cId="829515686" sldId="2147483660"/>
              <pc:sldLayoutMk cId="858408431" sldId="2147483677"/>
              <ac:picMk id="31" creationId="{A808EC07-CB60-3C4D-8059-F85F6F7D35C1}"/>
            </ac:picMkLst>
          </pc:picChg>
        </pc:sldLayoutChg>
        <pc:sldLayoutChg chg="modSp">
          <pc:chgData name="Lombardo, Gina" userId="38a27b05-fac4-4c7a-828f-f94fb759ca98" providerId="ADAL" clId="{7C41FA35-87FF-4D9C-9502-1E241C9C313F}" dt="2024-11-19T18:32:45.052" v="564"/>
          <pc:sldLayoutMkLst>
            <pc:docMk/>
            <pc:sldMasterMk cId="829515686" sldId="2147483660"/>
            <pc:sldLayoutMk cId="370465706" sldId="2147483678"/>
          </pc:sldLayoutMkLst>
          <pc:spChg chg="mod">
            <ac:chgData name="Lombardo, Gina" userId="38a27b05-fac4-4c7a-828f-f94fb759ca98" providerId="ADAL" clId="{7C41FA35-87FF-4D9C-9502-1E241C9C313F}" dt="2024-11-19T18:32:45.052" v="564"/>
            <ac:spMkLst>
              <pc:docMk/>
              <pc:sldMasterMk cId="829515686" sldId="2147483660"/>
              <pc:sldLayoutMk cId="370465706" sldId="2147483678"/>
              <ac:spMk id="2" creationId="{E3275E17-7E4C-E948-A24F-08D9300E9B07}"/>
            </ac:spMkLst>
          </pc:spChg>
          <pc:spChg chg="mod">
            <ac:chgData name="Lombardo, Gina" userId="38a27b05-fac4-4c7a-828f-f94fb759ca98" providerId="ADAL" clId="{7C41FA35-87FF-4D9C-9502-1E241C9C313F}" dt="2024-11-19T18:32:45.052" v="564"/>
            <ac:spMkLst>
              <pc:docMk/>
              <pc:sldMasterMk cId="829515686" sldId="2147483660"/>
              <pc:sldLayoutMk cId="370465706" sldId="2147483678"/>
              <ac:spMk id="3" creationId="{010E55C7-91D2-4641-B172-A89B7315F3BC}"/>
            </ac:spMkLst>
          </pc:spChg>
          <pc:spChg chg="mod">
            <ac:chgData name="Lombardo, Gina" userId="38a27b05-fac4-4c7a-828f-f94fb759ca98" providerId="ADAL" clId="{7C41FA35-87FF-4D9C-9502-1E241C9C313F}" dt="2024-11-19T18:32:45.052" v="564"/>
            <ac:spMkLst>
              <pc:docMk/>
              <pc:sldMasterMk cId="829515686" sldId="2147483660"/>
              <pc:sldLayoutMk cId="370465706" sldId="2147483678"/>
              <ac:spMk id="11" creationId="{B6A60C20-D96F-EA4A-BF5A-3FA1B522DBF7}"/>
            </ac:spMkLst>
          </pc:spChg>
          <pc:picChg chg="mod">
            <ac:chgData name="Lombardo, Gina" userId="38a27b05-fac4-4c7a-828f-f94fb759ca98" providerId="ADAL" clId="{7C41FA35-87FF-4D9C-9502-1E241C9C313F}" dt="2024-11-19T18:32:45.052" v="564"/>
            <ac:picMkLst>
              <pc:docMk/>
              <pc:sldMasterMk cId="829515686" sldId="2147483660"/>
              <pc:sldLayoutMk cId="370465706" sldId="2147483678"/>
              <ac:picMk id="10" creationId="{252124E0-1916-4C46-A524-B0392C7E974A}"/>
            </ac:picMkLst>
          </pc:picChg>
        </pc:sldLayoutChg>
        <pc:sldLayoutChg chg="modSp">
          <pc:chgData name="Lombardo, Gina" userId="38a27b05-fac4-4c7a-828f-f94fb759ca98" providerId="ADAL" clId="{7C41FA35-87FF-4D9C-9502-1E241C9C313F}" dt="2024-11-19T18:32:45.052" v="564"/>
          <pc:sldLayoutMkLst>
            <pc:docMk/>
            <pc:sldMasterMk cId="829515686" sldId="2147483660"/>
            <pc:sldLayoutMk cId="2920865793" sldId="2147483679"/>
          </pc:sldLayoutMkLst>
          <pc:spChg chg="mod">
            <ac:chgData name="Lombardo, Gina" userId="38a27b05-fac4-4c7a-828f-f94fb759ca98" providerId="ADAL" clId="{7C41FA35-87FF-4D9C-9502-1E241C9C313F}" dt="2024-11-19T18:32:45.052" v="564"/>
            <ac:spMkLst>
              <pc:docMk/>
              <pc:sldMasterMk cId="829515686" sldId="2147483660"/>
              <pc:sldLayoutMk cId="2920865793" sldId="2147483679"/>
              <ac:spMk id="2" creationId="{E3275E17-7E4C-E948-A24F-08D9300E9B07}"/>
            </ac:spMkLst>
          </pc:spChg>
          <pc:spChg chg="mod">
            <ac:chgData name="Lombardo, Gina" userId="38a27b05-fac4-4c7a-828f-f94fb759ca98" providerId="ADAL" clId="{7C41FA35-87FF-4D9C-9502-1E241C9C313F}" dt="2024-11-19T18:32:45.052" v="564"/>
            <ac:spMkLst>
              <pc:docMk/>
              <pc:sldMasterMk cId="829515686" sldId="2147483660"/>
              <pc:sldLayoutMk cId="2920865793" sldId="2147483679"/>
              <ac:spMk id="3" creationId="{010E55C7-91D2-4641-B172-A89B7315F3BC}"/>
            </ac:spMkLst>
          </pc:spChg>
          <pc:spChg chg="mod">
            <ac:chgData name="Lombardo, Gina" userId="38a27b05-fac4-4c7a-828f-f94fb759ca98" providerId="ADAL" clId="{7C41FA35-87FF-4D9C-9502-1E241C9C313F}" dt="2024-11-19T18:32:45.052" v="564"/>
            <ac:spMkLst>
              <pc:docMk/>
              <pc:sldMasterMk cId="829515686" sldId="2147483660"/>
              <pc:sldLayoutMk cId="2920865793" sldId="2147483679"/>
              <ac:spMk id="8" creationId="{9BB41FCA-7009-A74C-AF86-D9D1EF76F4BF}"/>
            </ac:spMkLst>
          </pc:spChg>
          <pc:picChg chg="mod">
            <ac:chgData name="Lombardo, Gina" userId="38a27b05-fac4-4c7a-828f-f94fb759ca98" providerId="ADAL" clId="{7C41FA35-87FF-4D9C-9502-1E241C9C313F}" dt="2024-11-19T18:32:45.052" v="564"/>
            <ac:picMkLst>
              <pc:docMk/>
              <pc:sldMasterMk cId="829515686" sldId="2147483660"/>
              <pc:sldLayoutMk cId="2920865793" sldId="2147483679"/>
              <ac:picMk id="7" creationId="{E5D8A923-DF1E-0745-9EC4-D1A1A32FA850}"/>
            </ac:picMkLst>
          </pc:picChg>
        </pc:sldLayoutChg>
        <pc:sldLayoutChg chg="modSp">
          <pc:chgData name="Lombardo, Gina" userId="38a27b05-fac4-4c7a-828f-f94fb759ca98" providerId="ADAL" clId="{7C41FA35-87FF-4D9C-9502-1E241C9C313F}" dt="2024-11-19T18:32:45.052" v="564"/>
          <pc:sldLayoutMkLst>
            <pc:docMk/>
            <pc:sldMasterMk cId="829515686" sldId="2147483660"/>
            <pc:sldLayoutMk cId="2703842802" sldId="2147483680"/>
          </pc:sldLayoutMkLst>
          <pc:spChg chg="mod">
            <ac:chgData name="Lombardo, Gina" userId="38a27b05-fac4-4c7a-828f-f94fb759ca98" providerId="ADAL" clId="{7C41FA35-87FF-4D9C-9502-1E241C9C313F}" dt="2024-11-19T18:32:45.052" v="564"/>
            <ac:spMkLst>
              <pc:docMk/>
              <pc:sldMasterMk cId="829515686" sldId="2147483660"/>
              <pc:sldLayoutMk cId="2703842802" sldId="2147483680"/>
              <ac:spMk id="2" creationId="{E3275E17-7E4C-E948-A24F-08D9300E9B07}"/>
            </ac:spMkLst>
          </pc:spChg>
          <pc:spChg chg="mod">
            <ac:chgData name="Lombardo, Gina" userId="38a27b05-fac4-4c7a-828f-f94fb759ca98" providerId="ADAL" clId="{7C41FA35-87FF-4D9C-9502-1E241C9C313F}" dt="2024-11-19T18:32:45.052" v="564"/>
            <ac:spMkLst>
              <pc:docMk/>
              <pc:sldMasterMk cId="829515686" sldId="2147483660"/>
              <pc:sldLayoutMk cId="2703842802" sldId="2147483680"/>
              <ac:spMk id="3" creationId="{010E55C7-91D2-4641-B172-A89B7315F3BC}"/>
            </ac:spMkLst>
          </pc:spChg>
          <pc:spChg chg="mod">
            <ac:chgData name="Lombardo, Gina" userId="38a27b05-fac4-4c7a-828f-f94fb759ca98" providerId="ADAL" clId="{7C41FA35-87FF-4D9C-9502-1E241C9C313F}" dt="2024-11-19T18:32:45.052" v="564"/>
            <ac:spMkLst>
              <pc:docMk/>
              <pc:sldMasterMk cId="829515686" sldId="2147483660"/>
              <pc:sldLayoutMk cId="2703842802" sldId="2147483680"/>
              <ac:spMk id="9" creationId="{94558B09-552E-1241-A876-D4AA061AE57B}"/>
            </ac:spMkLst>
          </pc:spChg>
          <pc:spChg chg="mod">
            <ac:chgData name="Lombardo, Gina" userId="38a27b05-fac4-4c7a-828f-f94fb759ca98" providerId="ADAL" clId="{7C41FA35-87FF-4D9C-9502-1E241C9C313F}" dt="2024-11-19T18:32:45.052" v="564"/>
            <ac:spMkLst>
              <pc:docMk/>
              <pc:sldMasterMk cId="829515686" sldId="2147483660"/>
              <pc:sldLayoutMk cId="2703842802" sldId="2147483680"/>
              <ac:spMk id="10" creationId="{DCC4E184-897C-C24C-9827-09ED7D8E9EB5}"/>
            </ac:spMkLst>
          </pc:spChg>
        </pc:sldLayoutChg>
        <pc:sldLayoutChg chg="modSp">
          <pc:chgData name="Lombardo, Gina" userId="38a27b05-fac4-4c7a-828f-f94fb759ca98" providerId="ADAL" clId="{7C41FA35-87FF-4D9C-9502-1E241C9C313F}" dt="2024-11-19T18:32:45.052" v="564"/>
          <pc:sldLayoutMkLst>
            <pc:docMk/>
            <pc:sldMasterMk cId="829515686" sldId="2147483660"/>
            <pc:sldLayoutMk cId="2341985865" sldId="2147483682"/>
          </pc:sldLayoutMkLst>
          <pc:spChg chg="mod">
            <ac:chgData name="Lombardo, Gina" userId="38a27b05-fac4-4c7a-828f-f94fb759ca98" providerId="ADAL" clId="{7C41FA35-87FF-4D9C-9502-1E241C9C313F}" dt="2024-11-19T18:32:45.052" v="564"/>
            <ac:spMkLst>
              <pc:docMk/>
              <pc:sldMasterMk cId="829515686" sldId="2147483660"/>
              <pc:sldLayoutMk cId="2341985865" sldId="2147483682"/>
              <ac:spMk id="4" creationId="{03B9BA8C-4170-4CF5-B99E-C0011DF7FB6B}"/>
            </ac:spMkLst>
          </pc:spChg>
          <pc:spChg chg="mod">
            <ac:chgData name="Lombardo, Gina" userId="38a27b05-fac4-4c7a-828f-f94fb759ca98" providerId="ADAL" clId="{7C41FA35-87FF-4D9C-9502-1E241C9C313F}" dt="2024-11-19T18:32:45.052" v="564"/>
            <ac:spMkLst>
              <pc:docMk/>
              <pc:sldMasterMk cId="829515686" sldId="2147483660"/>
              <pc:sldLayoutMk cId="2341985865" sldId="2147483682"/>
              <ac:spMk id="8" creationId="{92027668-6D7E-CE40-A459-93DD543027A1}"/>
            </ac:spMkLst>
          </pc:spChg>
          <pc:spChg chg="mod">
            <ac:chgData name="Lombardo, Gina" userId="38a27b05-fac4-4c7a-828f-f94fb759ca98" providerId="ADAL" clId="{7C41FA35-87FF-4D9C-9502-1E241C9C313F}" dt="2024-11-19T18:32:45.052" v="564"/>
            <ac:spMkLst>
              <pc:docMk/>
              <pc:sldMasterMk cId="829515686" sldId="2147483660"/>
              <pc:sldLayoutMk cId="2341985865" sldId="2147483682"/>
              <ac:spMk id="9" creationId="{980D74EB-3EEA-4943-B733-BCDD9F84AEB6}"/>
            </ac:spMkLst>
          </pc:spChg>
          <pc:spChg chg="mod">
            <ac:chgData name="Lombardo, Gina" userId="38a27b05-fac4-4c7a-828f-f94fb759ca98" providerId="ADAL" clId="{7C41FA35-87FF-4D9C-9502-1E241C9C313F}" dt="2024-11-19T18:32:45.052" v="564"/>
            <ac:spMkLst>
              <pc:docMk/>
              <pc:sldMasterMk cId="829515686" sldId="2147483660"/>
              <pc:sldLayoutMk cId="2341985865" sldId="2147483682"/>
              <ac:spMk id="13" creationId="{8CD70D42-5664-AA44-95F5-A53269305F10}"/>
            </ac:spMkLst>
          </pc:spChg>
          <pc:spChg chg="mod">
            <ac:chgData name="Lombardo, Gina" userId="38a27b05-fac4-4c7a-828f-f94fb759ca98" providerId="ADAL" clId="{7C41FA35-87FF-4D9C-9502-1E241C9C313F}" dt="2024-11-19T18:32:45.052" v="564"/>
            <ac:spMkLst>
              <pc:docMk/>
              <pc:sldMasterMk cId="829515686" sldId="2147483660"/>
              <pc:sldLayoutMk cId="2341985865" sldId="2147483682"/>
              <ac:spMk id="18" creationId="{934E624F-33F8-4813-A231-7423A95231E3}"/>
            </ac:spMkLst>
          </pc:spChg>
          <pc:spChg chg="mod">
            <ac:chgData name="Lombardo, Gina" userId="38a27b05-fac4-4c7a-828f-f94fb759ca98" providerId="ADAL" clId="{7C41FA35-87FF-4D9C-9502-1E241C9C313F}" dt="2024-11-19T18:32:45.052" v="564"/>
            <ac:spMkLst>
              <pc:docMk/>
              <pc:sldMasterMk cId="829515686" sldId="2147483660"/>
              <pc:sldLayoutMk cId="2341985865" sldId="2147483682"/>
              <ac:spMk id="19" creationId="{A0C484A9-6384-654E-87B2-755CE8601349}"/>
            </ac:spMkLst>
          </pc:spChg>
          <pc:grpChg chg="mod">
            <ac:chgData name="Lombardo, Gina" userId="38a27b05-fac4-4c7a-828f-f94fb759ca98" providerId="ADAL" clId="{7C41FA35-87FF-4D9C-9502-1E241C9C313F}" dt="2024-11-19T18:32:45.052" v="564"/>
            <ac:grpSpMkLst>
              <pc:docMk/>
              <pc:sldMasterMk cId="829515686" sldId="2147483660"/>
              <pc:sldLayoutMk cId="2341985865" sldId="2147483682"/>
              <ac:grpSpMk id="12" creationId="{D92CD854-F1AB-6140-B4B1-92C2B5B5DF91}"/>
            </ac:grpSpMkLst>
          </pc:grpChg>
          <pc:picChg chg="mod">
            <ac:chgData name="Lombardo, Gina" userId="38a27b05-fac4-4c7a-828f-f94fb759ca98" providerId="ADAL" clId="{7C41FA35-87FF-4D9C-9502-1E241C9C313F}" dt="2024-11-19T18:32:45.052" v="564"/>
            <ac:picMkLst>
              <pc:docMk/>
              <pc:sldMasterMk cId="829515686" sldId="2147483660"/>
              <pc:sldLayoutMk cId="2341985865" sldId="2147483682"/>
              <ac:picMk id="11" creationId="{4125CDB0-83BB-4155-A634-00144F7AE40A}"/>
            </ac:picMkLst>
          </pc:picChg>
          <pc:picChg chg="mod">
            <ac:chgData name="Lombardo, Gina" userId="38a27b05-fac4-4c7a-828f-f94fb759ca98" providerId="ADAL" clId="{7C41FA35-87FF-4D9C-9502-1E241C9C313F}" dt="2024-11-19T18:32:45.052" v="564"/>
            <ac:picMkLst>
              <pc:docMk/>
              <pc:sldMasterMk cId="829515686" sldId="2147483660"/>
              <pc:sldLayoutMk cId="2341985865" sldId="2147483682"/>
              <ac:picMk id="14" creationId="{A3BAC053-4B93-8843-824F-63CD6B14A465}"/>
            </ac:picMkLst>
          </pc:picChg>
          <pc:picChg chg="mod">
            <ac:chgData name="Lombardo, Gina" userId="38a27b05-fac4-4c7a-828f-f94fb759ca98" providerId="ADAL" clId="{7C41FA35-87FF-4D9C-9502-1E241C9C313F}" dt="2024-11-19T18:32:45.052" v="564"/>
            <ac:picMkLst>
              <pc:docMk/>
              <pc:sldMasterMk cId="829515686" sldId="2147483660"/>
              <pc:sldLayoutMk cId="2341985865" sldId="2147483682"/>
              <ac:picMk id="15" creationId="{B491EDEB-0D8D-A047-BC51-6B1611ED14C2}"/>
            </ac:picMkLst>
          </pc:picChg>
        </pc:sldLayoutChg>
        <pc:sldLayoutChg chg="modSp">
          <pc:chgData name="Lombardo, Gina" userId="38a27b05-fac4-4c7a-828f-f94fb759ca98" providerId="ADAL" clId="{7C41FA35-87FF-4D9C-9502-1E241C9C313F}" dt="2024-11-19T18:32:45.052" v="564"/>
          <pc:sldLayoutMkLst>
            <pc:docMk/>
            <pc:sldMasterMk cId="829515686" sldId="2147483660"/>
            <pc:sldLayoutMk cId="2861787796" sldId="2147483683"/>
          </pc:sldLayoutMkLst>
          <pc:spChg chg="mod">
            <ac:chgData name="Lombardo, Gina" userId="38a27b05-fac4-4c7a-828f-f94fb759ca98" providerId="ADAL" clId="{7C41FA35-87FF-4D9C-9502-1E241C9C313F}" dt="2024-11-19T18:32:45.052" v="564"/>
            <ac:spMkLst>
              <pc:docMk/>
              <pc:sldMasterMk cId="829515686" sldId="2147483660"/>
              <pc:sldLayoutMk cId="2861787796" sldId="2147483683"/>
              <ac:spMk id="2" creationId="{594458A4-B0A9-4321-A308-EF84D4742195}"/>
            </ac:spMkLst>
          </pc:spChg>
          <pc:spChg chg="mod">
            <ac:chgData name="Lombardo, Gina" userId="38a27b05-fac4-4c7a-828f-f94fb759ca98" providerId="ADAL" clId="{7C41FA35-87FF-4D9C-9502-1E241C9C313F}" dt="2024-11-19T18:32:45.052" v="564"/>
            <ac:spMkLst>
              <pc:docMk/>
              <pc:sldMasterMk cId="829515686" sldId="2147483660"/>
              <pc:sldLayoutMk cId="2861787796" sldId="2147483683"/>
              <ac:spMk id="8" creationId="{92027668-6D7E-CE40-A459-93DD543027A1}"/>
            </ac:spMkLst>
          </pc:spChg>
          <pc:spChg chg="mod">
            <ac:chgData name="Lombardo, Gina" userId="38a27b05-fac4-4c7a-828f-f94fb759ca98" providerId="ADAL" clId="{7C41FA35-87FF-4D9C-9502-1E241C9C313F}" dt="2024-11-19T18:32:45.052" v="564"/>
            <ac:spMkLst>
              <pc:docMk/>
              <pc:sldMasterMk cId="829515686" sldId="2147483660"/>
              <pc:sldLayoutMk cId="2861787796" sldId="2147483683"/>
              <ac:spMk id="13" creationId="{8CD70D42-5664-AA44-95F5-A53269305F10}"/>
            </ac:spMkLst>
          </pc:spChg>
          <pc:spChg chg="mod">
            <ac:chgData name="Lombardo, Gina" userId="38a27b05-fac4-4c7a-828f-f94fb759ca98" providerId="ADAL" clId="{7C41FA35-87FF-4D9C-9502-1E241C9C313F}" dt="2024-11-19T18:32:45.052" v="564"/>
            <ac:spMkLst>
              <pc:docMk/>
              <pc:sldMasterMk cId="829515686" sldId="2147483660"/>
              <pc:sldLayoutMk cId="2861787796" sldId="2147483683"/>
              <ac:spMk id="17" creationId="{476FF675-CDC6-49E8-88CE-5B90B079FAFC}"/>
            </ac:spMkLst>
          </pc:spChg>
          <pc:spChg chg="mod">
            <ac:chgData name="Lombardo, Gina" userId="38a27b05-fac4-4c7a-828f-f94fb759ca98" providerId="ADAL" clId="{7C41FA35-87FF-4D9C-9502-1E241C9C313F}" dt="2024-11-19T18:32:45.052" v="564"/>
            <ac:spMkLst>
              <pc:docMk/>
              <pc:sldMasterMk cId="829515686" sldId="2147483660"/>
              <pc:sldLayoutMk cId="2861787796" sldId="2147483683"/>
              <ac:spMk id="18" creationId="{B14ABCA6-1B75-4AD8-BA2E-CF9CE4E5E0C4}"/>
            </ac:spMkLst>
          </pc:spChg>
          <pc:spChg chg="mod">
            <ac:chgData name="Lombardo, Gina" userId="38a27b05-fac4-4c7a-828f-f94fb759ca98" providerId="ADAL" clId="{7C41FA35-87FF-4D9C-9502-1E241C9C313F}" dt="2024-11-19T18:32:45.052" v="564"/>
            <ac:spMkLst>
              <pc:docMk/>
              <pc:sldMasterMk cId="829515686" sldId="2147483660"/>
              <pc:sldLayoutMk cId="2861787796" sldId="2147483683"/>
              <ac:spMk id="22" creationId="{781D8651-5F63-4FE0-A67F-7AFE42E7D2A2}"/>
            </ac:spMkLst>
          </pc:spChg>
          <pc:spChg chg="mod">
            <ac:chgData name="Lombardo, Gina" userId="38a27b05-fac4-4c7a-828f-f94fb759ca98" providerId="ADAL" clId="{7C41FA35-87FF-4D9C-9502-1E241C9C313F}" dt="2024-11-19T18:32:45.052" v="564"/>
            <ac:spMkLst>
              <pc:docMk/>
              <pc:sldMasterMk cId="829515686" sldId="2147483660"/>
              <pc:sldLayoutMk cId="2861787796" sldId="2147483683"/>
              <ac:spMk id="23" creationId="{B5C43C34-04E5-40CE-A5FF-AA4FD6C605DA}"/>
            </ac:spMkLst>
          </pc:spChg>
          <pc:grpChg chg="mod">
            <ac:chgData name="Lombardo, Gina" userId="38a27b05-fac4-4c7a-828f-f94fb759ca98" providerId="ADAL" clId="{7C41FA35-87FF-4D9C-9502-1E241C9C313F}" dt="2024-11-19T18:32:45.052" v="564"/>
            <ac:grpSpMkLst>
              <pc:docMk/>
              <pc:sldMasterMk cId="829515686" sldId="2147483660"/>
              <pc:sldLayoutMk cId="2861787796" sldId="2147483683"/>
              <ac:grpSpMk id="12" creationId="{D92CD854-F1AB-6140-B4B1-92C2B5B5DF91}"/>
            </ac:grpSpMkLst>
          </pc:grpChg>
          <pc:picChg chg="mod">
            <ac:chgData name="Lombardo, Gina" userId="38a27b05-fac4-4c7a-828f-f94fb759ca98" providerId="ADAL" clId="{7C41FA35-87FF-4D9C-9502-1E241C9C313F}" dt="2024-11-19T18:32:45.052" v="564"/>
            <ac:picMkLst>
              <pc:docMk/>
              <pc:sldMasterMk cId="829515686" sldId="2147483660"/>
              <pc:sldLayoutMk cId="2861787796" sldId="2147483683"/>
              <ac:picMk id="10" creationId="{E8782F6E-B0A1-4834-A93E-666B70DE4916}"/>
            </ac:picMkLst>
          </pc:picChg>
          <pc:picChg chg="mod">
            <ac:chgData name="Lombardo, Gina" userId="38a27b05-fac4-4c7a-828f-f94fb759ca98" providerId="ADAL" clId="{7C41FA35-87FF-4D9C-9502-1E241C9C313F}" dt="2024-11-19T18:32:45.052" v="564"/>
            <ac:picMkLst>
              <pc:docMk/>
              <pc:sldMasterMk cId="829515686" sldId="2147483660"/>
              <pc:sldLayoutMk cId="2861787796" sldId="2147483683"/>
              <ac:picMk id="14" creationId="{A3BAC053-4B93-8843-824F-63CD6B14A465}"/>
            </ac:picMkLst>
          </pc:picChg>
          <pc:picChg chg="mod">
            <ac:chgData name="Lombardo, Gina" userId="38a27b05-fac4-4c7a-828f-f94fb759ca98" providerId="ADAL" clId="{7C41FA35-87FF-4D9C-9502-1E241C9C313F}" dt="2024-11-19T18:32:45.052" v="564"/>
            <ac:picMkLst>
              <pc:docMk/>
              <pc:sldMasterMk cId="829515686" sldId="2147483660"/>
              <pc:sldLayoutMk cId="2861787796" sldId="2147483683"/>
              <ac:picMk id="15" creationId="{B491EDEB-0D8D-A047-BC51-6B1611ED14C2}"/>
            </ac:picMkLst>
          </pc:picChg>
          <pc:picChg chg="mod">
            <ac:chgData name="Lombardo, Gina" userId="38a27b05-fac4-4c7a-828f-f94fb759ca98" providerId="ADAL" clId="{7C41FA35-87FF-4D9C-9502-1E241C9C313F}" dt="2024-11-19T18:32:45.052" v="564"/>
            <ac:picMkLst>
              <pc:docMk/>
              <pc:sldMasterMk cId="829515686" sldId="2147483660"/>
              <pc:sldLayoutMk cId="2861787796" sldId="2147483683"/>
              <ac:picMk id="21" creationId="{B628D9E6-BB54-4F31-8E40-23C4F2011276}"/>
            </ac:picMkLst>
          </pc:picChg>
        </pc:sldLayoutChg>
        <pc:sldLayoutChg chg="modSp">
          <pc:chgData name="Lombardo, Gina" userId="38a27b05-fac4-4c7a-828f-f94fb759ca98" providerId="ADAL" clId="{7C41FA35-87FF-4D9C-9502-1E241C9C313F}" dt="2024-11-19T18:32:45.052" v="564"/>
          <pc:sldLayoutMkLst>
            <pc:docMk/>
            <pc:sldMasterMk cId="829515686" sldId="2147483660"/>
            <pc:sldLayoutMk cId="2334366571" sldId="2147483684"/>
          </pc:sldLayoutMkLst>
          <pc:spChg chg="mod">
            <ac:chgData name="Lombardo, Gina" userId="38a27b05-fac4-4c7a-828f-f94fb759ca98" providerId="ADAL" clId="{7C41FA35-87FF-4D9C-9502-1E241C9C313F}" dt="2024-11-19T18:32:45.052" v="564"/>
            <ac:spMkLst>
              <pc:docMk/>
              <pc:sldMasterMk cId="829515686" sldId="2147483660"/>
              <pc:sldLayoutMk cId="2334366571" sldId="2147483684"/>
              <ac:spMk id="8" creationId="{92027668-6D7E-CE40-A459-93DD543027A1}"/>
            </ac:spMkLst>
          </pc:spChg>
          <pc:spChg chg="mod">
            <ac:chgData name="Lombardo, Gina" userId="38a27b05-fac4-4c7a-828f-f94fb759ca98" providerId="ADAL" clId="{7C41FA35-87FF-4D9C-9502-1E241C9C313F}" dt="2024-11-19T18:32:45.052" v="564"/>
            <ac:spMkLst>
              <pc:docMk/>
              <pc:sldMasterMk cId="829515686" sldId="2147483660"/>
              <pc:sldLayoutMk cId="2334366571" sldId="2147483684"/>
              <ac:spMk id="13" creationId="{8CD70D42-5664-AA44-95F5-A53269305F10}"/>
            </ac:spMkLst>
          </pc:spChg>
          <pc:spChg chg="mod">
            <ac:chgData name="Lombardo, Gina" userId="38a27b05-fac4-4c7a-828f-f94fb759ca98" providerId="ADAL" clId="{7C41FA35-87FF-4D9C-9502-1E241C9C313F}" dt="2024-11-19T18:32:45.052" v="564"/>
            <ac:spMkLst>
              <pc:docMk/>
              <pc:sldMasterMk cId="829515686" sldId="2147483660"/>
              <pc:sldLayoutMk cId="2334366571" sldId="2147483684"/>
              <ac:spMk id="16" creationId="{1BAEAAEB-D210-4A27-B8E8-ED1CB23A3E3E}"/>
            </ac:spMkLst>
          </pc:spChg>
          <pc:spChg chg="mod">
            <ac:chgData name="Lombardo, Gina" userId="38a27b05-fac4-4c7a-828f-f94fb759ca98" providerId="ADAL" clId="{7C41FA35-87FF-4D9C-9502-1E241C9C313F}" dt="2024-11-19T18:32:45.052" v="564"/>
            <ac:spMkLst>
              <pc:docMk/>
              <pc:sldMasterMk cId="829515686" sldId="2147483660"/>
              <pc:sldLayoutMk cId="2334366571" sldId="2147483684"/>
              <ac:spMk id="19" creationId="{C8B599E1-8EDE-4268-BB0E-5A1A16F0BF69}"/>
            </ac:spMkLst>
          </pc:spChg>
          <pc:spChg chg="mod">
            <ac:chgData name="Lombardo, Gina" userId="38a27b05-fac4-4c7a-828f-f94fb759ca98" providerId="ADAL" clId="{7C41FA35-87FF-4D9C-9502-1E241C9C313F}" dt="2024-11-19T18:32:45.052" v="564"/>
            <ac:spMkLst>
              <pc:docMk/>
              <pc:sldMasterMk cId="829515686" sldId="2147483660"/>
              <pc:sldLayoutMk cId="2334366571" sldId="2147483684"/>
              <ac:spMk id="25" creationId="{A91FAB57-C059-4088-8B0B-1189085BEEC2}"/>
            </ac:spMkLst>
          </pc:spChg>
          <pc:spChg chg="mod">
            <ac:chgData name="Lombardo, Gina" userId="38a27b05-fac4-4c7a-828f-f94fb759ca98" providerId="ADAL" clId="{7C41FA35-87FF-4D9C-9502-1E241C9C313F}" dt="2024-11-19T18:32:45.052" v="564"/>
            <ac:spMkLst>
              <pc:docMk/>
              <pc:sldMasterMk cId="829515686" sldId="2147483660"/>
              <pc:sldLayoutMk cId="2334366571" sldId="2147483684"/>
              <ac:spMk id="26" creationId="{1586B614-5B61-48A0-BE10-F2D2131CD532}"/>
            </ac:spMkLst>
          </pc:spChg>
          <pc:grpChg chg="mod">
            <ac:chgData name="Lombardo, Gina" userId="38a27b05-fac4-4c7a-828f-f94fb759ca98" providerId="ADAL" clId="{7C41FA35-87FF-4D9C-9502-1E241C9C313F}" dt="2024-11-19T18:32:45.052" v="564"/>
            <ac:grpSpMkLst>
              <pc:docMk/>
              <pc:sldMasterMk cId="829515686" sldId="2147483660"/>
              <pc:sldLayoutMk cId="2334366571" sldId="2147483684"/>
              <ac:grpSpMk id="12" creationId="{D92CD854-F1AB-6140-B4B1-92C2B5B5DF91}"/>
            </ac:grpSpMkLst>
          </pc:grpChg>
          <pc:picChg chg="mod">
            <ac:chgData name="Lombardo, Gina" userId="38a27b05-fac4-4c7a-828f-f94fb759ca98" providerId="ADAL" clId="{7C41FA35-87FF-4D9C-9502-1E241C9C313F}" dt="2024-11-19T18:32:45.052" v="564"/>
            <ac:picMkLst>
              <pc:docMk/>
              <pc:sldMasterMk cId="829515686" sldId="2147483660"/>
              <pc:sldLayoutMk cId="2334366571" sldId="2147483684"/>
              <ac:picMk id="14" creationId="{A3BAC053-4B93-8843-824F-63CD6B14A465}"/>
            </ac:picMkLst>
          </pc:picChg>
          <pc:picChg chg="mod">
            <ac:chgData name="Lombardo, Gina" userId="38a27b05-fac4-4c7a-828f-f94fb759ca98" providerId="ADAL" clId="{7C41FA35-87FF-4D9C-9502-1E241C9C313F}" dt="2024-11-19T18:32:45.052" v="564"/>
            <ac:picMkLst>
              <pc:docMk/>
              <pc:sldMasterMk cId="829515686" sldId="2147483660"/>
              <pc:sldLayoutMk cId="2334366571" sldId="2147483684"/>
              <ac:picMk id="15" creationId="{B491EDEB-0D8D-A047-BC51-6B1611ED14C2}"/>
            </ac:picMkLst>
          </pc:picChg>
          <pc:picChg chg="mod">
            <ac:chgData name="Lombardo, Gina" userId="38a27b05-fac4-4c7a-828f-f94fb759ca98" providerId="ADAL" clId="{7C41FA35-87FF-4D9C-9502-1E241C9C313F}" dt="2024-11-19T18:32:45.052" v="564"/>
            <ac:picMkLst>
              <pc:docMk/>
              <pc:sldMasterMk cId="829515686" sldId="2147483660"/>
              <pc:sldLayoutMk cId="2334366571" sldId="2147483684"/>
              <ac:picMk id="23" creationId="{75AE13B4-B5C3-441D-93EA-26D70FB61EA4}"/>
            </ac:picMkLst>
          </pc:picChg>
        </pc:sldLayoutChg>
        <pc:sldLayoutChg chg="modSp">
          <pc:chgData name="Lombardo, Gina" userId="38a27b05-fac4-4c7a-828f-f94fb759ca98" providerId="ADAL" clId="{7C41FA35-87FF-4D9C-9502-1E241C9C313F}" dt="2024-11-19T18:32:45.052" v="564"/>
          <pc:sldLayoutMkLst>
            <pc:docMk/>
            <pc:sldMasterMk cId="829515686" sldId="2147483660"/>
            <pc:sldLayoutMk cId="2208754283" sldId="2147483700"/>
          </pc:sldLayoutMkLst>
          <pc:spChg chg="mod">
            <ac:chgData name="Lombardo, Gina" userId="38a27b05-fac4-4c7a-828f-f94fb759ca98" providerId="ADAL" clId="{7C41FA35-87FF-4D9C-9502-1E241C9C313F}" dt="2024-11-19T18:32:45.052" v="564"/>
            <ac:spMkLst>
              <pc:docMk/>
              <pc:sldMasterMk cId="829515686" sldId="2147483660"/>
              <pc:sldLayoutMk cId="2208754283" sldId="2147483700"/>
              <ac:spMk id="2" creationId="{00000000-0000-0000-0000-000000000000}"/>
            </ac:spMkLst>
          </pc:spChg>
          <pc:spChg chg="mod">
            <ac:chgData name="Lombardo, Gina" userId="38a27b05-fac4-4c7a-828f-f94fb759ca98" providerId="ADAL" clId="{7C41FA35-87FF-4D9C-9502-1E241C9C313F}" dt="2024-11-19T18:32:45.052" v="564"/>
            <ac:spMkLst>
              <pc:docMk/>
              <pc:sldMasterMk cId="829515686" sldId="2147483660"/>
              <pc:sldLayoutMk cId="2208754283" sldId="2147483700"/>
              <ac:spMk id="5" creationId="{58449D5C-3433-4810-88A5-CCAE5A62F30E}"/>
            </ac:spMkLst>
          </pc:spChg>
          <pc:spChg chg="mod">
            <ac:chgData name="Lombardo, Gina" userId="38a27b05-fac4-4c7a-828f-f94fb759ca98" providerId="ADAL" clId="{7C41FA35-87FF-4D9C-9502-1E241C9C313F}" dt="2024-11-19T18:32:45.052" v="564"/>
            <ac:spMkLst>
              <pc:docMk/>
              <pc:sldMasterMk cId="829515686" sldId="2147483660"/>
              <pc:sldLayoutMk cId="2208754283" sldId="2147483700"/>
              <ac:spMk id="6" creationId="{76A6024C-28E1-4A9A-AC41-3F97B453CA76}"/>
            </ac:spMkLst>
          </pc:spChg>
          <pc:spChg chg="mod">
            <ac:chgData name="Lombardo, Gina" userId="38a27b05-fac4-4c7a-828f-f94fb759ca98" providerId="ADAL" clId="{7C41FA35-87FF-4D9C-9502-1E241C9C313F}" dt="2024-11-19T18:32:45.052" v="564"/>
            <ac:spMkLst>
              <pc:docMk/>
              <pc:sldMasterMk cId="829515686" sldId="2147483660"/>
              <pc:sldLayoutMk cId="2208754283" sldId="2147483700"/>
              <ac:spMk id="7" creationId="{879B23D4-494C-4300-AE0E-E3E9A500267D}"/>
            </ac:spMkLst>
          </pc:spChg>
        </pc:sldLayoutChg>
      </pc:sldMasterChg>
      <pc:sldMasterChg chg="modSp modSldLayout">
        <pc:chgData name="Lombardo, Gina" userId="38a27b05-fac4-4c7a-828f-f94fb759ca98" providerId="ADAL" clId="{7C41FA35-87FF-4D9C-9502-1E241C9C313F}" dt="2024-11-19T18:32:45.052" v="564"/>
        <pc:sldMasterMkLst>
          <pc:docMk/>
          <pc:sldMasterMk cId="1187153575" sldId="2147483719"/>
        </pc:sldMasterMkLst>
        <pc:spChg chg="mod">
          <ac:chgData name="Lombardo, Gina" userId="38a27b05-fac4-4c7a-828f-f94fb759ca98" providerId="ADAL" clId="{7C41FA35-87FF-4D9C-9502-1E241C9C313F}" dt="2024-11-19T18:32:45.052" v="564"/>
          <ac:spMkLst>
            <pc:docMk/>
            <pc:sldMasterMk cId="1187153575" sldId="2147483719"/>
            <ac:spMk id="2" creationId="{51E290CE-09B6-DC48-89C3-DD31229A72E5}"/>
          </ac:spMkLst>
        </pc:spChg>
        <pc:spChg chg="mod">
          <ac:chgData name="Lombardo, Gina" userId="38a27b05-fac4-4c7a-828f-f94fb759ca98" providerId="ADAL" clId="{7C41FA35-87FF-4D9C-9502-1E241C9C313F}" dt="2024-11-19T18:32:45.052" v="564"/>
          <ac:spMkLst>
            <pc:docMk/>
            <pc:sldMasterMk cId="1187153575" sldId="2147483719"/>
            <ac:spMk id="3" creationId="{19202B07-3C25-E04A-BD02-764A2B02897E}"/>
          </ac:spMkLst>
        </pc:spChg>
        <pc:spChg chg="mod">
          <ac:chgData name="Lombardo, Gina" userId="38a27b05-fac4-4c7a-828f-f94fb759ca98" providerId="ADAL" clId="{7C41FA35-87FF-4D9C-9502-1E241C9C313F}" dt="2024-11-19T18:32:45.052" v="564"/>
          <ac:spMkLst>
            <pc:docMk/>
            <pc:sldMasterMk cId="1187153575" sldId="2147483719"/>
            <ac:spMk id="5" creationId="{5361BFFB-4270-6341-AE05-DA9BEB27C69F}"/>
          </ac:spMkLst>
        </pc:spChg>
        <pc:spChg chg="mod">
          <ac:chgData name="Lombardo, Gina" userId="38a27b05-fac4-4c7a-828f-f94fb759ca98" providerId="ADAL" clId="{7C41FA35-87FF-4D9C-9502-1E241C9C313F}" dt="2024-11-19T18:32:45.052" v="564"/>
          <ac:spMkLst>
            <pc:docMk/>
            <pc:sldMasterMk cId="1187153575" sldId="2147483719"/>
            <ac:spMk id="6" creationId="{42897490-E12C-B74E-851A-CDAECB4A2A43}"/>
          </ac:spMkLst>
        </pc:spChg>
        <pc:sldLayoutChg chg="modSp">
          <pc:chgData name="Lombardo, Gina" userId="38a27b05-fac4-4c7a-828f-f94fb759ca98" providerId="ADAL" clId="{7C41FA35-87FF-4D9C-9502-1E241C9C313F}" dt="2024-11-19T18:32:45.052" v="564"/>
          <pc:sldLayoutMkLst>
            <pc:docMk/>
            <pc:sldMasterMk cId="1187153575" sldId="2147483719"/>
            <pc:sldLayoutMk cId="737419406" sldId="2147483715"/>
          </pc:sldLayoutMkLst>
          <pc:spChg chg="mod">
            <ac:chgData name="Lombardo, Gina" userId="38a27b05-fac4-4c7a-828f-f94fb759ca98" providerId="ADAL" clId="{7C41FA35-87FF-4D9C-9502-1E241C9C313F}" dt="2024-11-19T18:32:45.052" v="564"/>
            <ac:spMkLst>
              <pc:docMk/>
              <pc:sldMasterMk cId="1187153575" sldId="2147483719"/>
              <pc:sldLayoutMk cId="737419406" sldId="2147483715"/>
              <ac:spMk id="2" creationId="{D49ABDF3-B79D-7641-92C8-181EEDD5A8CE}"/>
            </ac:spMkLst>
          </pc:spChg>
          <pc:spChg chg="mod">
            <ac:chgData name="Lombardo, Gina" userId="38a27b05-fac4-4c7a-828f-f94fb759ca98" providerId="ADAL" clId="{7C41FA35-87FF-4D9C-9502-1E241C9C313F}" dt="2024-11-19T18:32:45.052" v="564"/>
            <ac:spMkLst>
              <pc:docMk/>
              <pc:sldMasterMk cId="1187153575" sldId="2147483719"/>
              <pc:sldLayoutMk cId="737419406" sldId="2147483715"/>
              <ac:spMk id="7" creationId="{FA167A27-D5F1-4EF4-BCCB-16665C7F7463}"/>
            </ac:spMkLst>
          </pc:spChg>
        </pc:sldLayoutChg>
        <pc:sldLayoutChg chg="modSp">
          <pc:chgData name="Lombardo, Gina" userId="38a27b05-fac4-4c7a-828f-f94fb759ca98" providerId="ADAL" clId="{7C41FA35-87FF-4D9C-9502-1E241C9C313F}" dt="2024-11-19T18:32:45.052" v="564"/>
          <pc:sldLayoutMkLst>
            <pc:docMk/>
            <pc:sldMasterMk cId="1187153575" sldId="2147483719"/>
            <pc:sldLayoutMk cId="3827358395" sldId="2147483716"/>
          </pc:sldLayoutMkLst>
          <pc:spChg chg="mod">
            <ac:chgData name="Lombardo, Gina" userId="38a27b05-fac4-4c7a-828f-f94fb759ca98" providerId="ADAL" clId="{7C41FA35-87FF-4D9C-9502-1E241C9C313F}" dt="2024-11-19T18:32:45.052" v="564"/>
            <ac:spMkLst>
              <pc:docMk/>
              <pc:sldMasterMk cId="1187153575" sldId="2147483719"/>
              <pc:sldLayoutMk cId="3827358395" sldId="2147483716"/>
              <ac:spMk id="2" creationId="{D49ABDF3-B79D-7641-92C8-181EEDD5A8CE}"/>
            </ac:spMkLst>
          </pc:spChg>
        </pc:sldLayoutChg>
        <pc:sldLayoutChg chg="modSp">
          <pc:chgData name="Lombardo, Gina" userId="38a27b05-fac4-4c7a-828f-f94fb759ca98" providerId="ADAL" clId="{7C41FA35-87FF-4D9C-9502-1E241C9C313F}" dt="2024-11-19T18:32:45.052" v="564"/>
          <pc:sldLayoutMkLst>
            <pc:docMk/>
            <pc:sldMasterMk cId="1187153575" sldId="2147483719"/>
            <pc:sldLayoutMk cId="1452910587" sldId="2147483717"/>
          </pc:sldLayoutMkLst>
          <pc:spChg chg="mod">
            <ac:chgData name="Lombardo, Gina" userId="38a27b05-fac4-4c7a-828f-f94fb759ca98" providerId="ADAL" clId="{7C41FA35-87FF-4D9C-9502-1E241C9C313F}" dt="2024-11-19T18:32:45.052" v="564"/>
            <ac:spMkLst>
              <pc:docMk/>
              <pc:sldMasterMk cId="1187153575" sldId="2147483719"/>
              <pc:sldLayoutMk cId="1452910587" sldId="2147483717"/>
              <ac:spMk id="2" creationId="{D49ABDF3-B79D-7641-92C8-181EEDD5A8CE}"/>
            </ac:spMkLst>
          </pc:spChg>
          <pc:spChg chg="mod">
            <ac:chgData name="Lombardo, Gina" userId="38a27b05-fac4-4c7a-828f-f94fb759ca98" providerId="ADAL" clId="{7C41FA35-87FF-4D9C-9502-1E241C9C313F}" dt="2024-11-19T18:32:45.052" v="564"/>
            <ac:spMkLst>
              <pc:docMk/>
              <pc:sldMasterMk cId="1187153575" sldId="2147483719"/>
              <pc:sldLayoutMk cId="1452910587" sldId="2147483717"/>
              <ac:spMk id="4" creationId="{96495E89-FAB6-4C52-A007-895B06556694}"/>
            </ac:spMkLst>
          </pc:spChg>
          <pc:spChg chg="mod">
            <ac:chgData name="Lombardo, Gina" userId="38a27b05-fac4-4c7a-828f-f94fb759ca98" providerId="ADAL" clId="{7C41FA35-87FF-4D9C-9502-1E241C9C313F}" dt="2024-11-19T18:32:45.052" v="564"/>
            <ac:spMkLst>
              <pc:docMk/>
              <pc:sldMasterMk cId="1187153575" sldId="2147483719"/>
              <pc:sldLayoutMk cId="1452910587" sldId="2147483717"/>
              <ac:spMk id="8" creationId="{CB550505-5B21-43BD-93D9-D645D795B57B}"/>
            </ac:spMkLst>
          </pc:spChg>
        </pc:sldLayoutChg>
        <pc:sldLayoutChg chg="modSp">
          <pc:chgData name="Lombardo, Gina" userId="38a27b05-fac4-4c7a-828f-f94fb759ca98" providerId="ADAL" clId="{7C41FA35-87FF-4D9C-9502-1E241C9C313F}" dt="2024-11-19T18:32:45.052" v="564"/>
          <pc:sldLayoutMkLst>
            <pc:docMk/>
            <pc:sldMasterMk cId="1187153575" sldId="2147483719"/>
            <pc:sldLayoutMk cId="1431085755" sldId="2147483720"/>
          </pc:sldLayoutMkLst>
          <pc:spChg chg="mod">
            <ac:chgData name="Lombardo, Gina" userId="38a27b05-fac4-4c7a-828f-f94fb759ca98" providerId="ADAL" clId="{7C41FA35-87FF-4D9C-9502-1E241C9C313F}" dt="2024-11-19T18:32:45.052" v="564"/>
            <ac:spMkLst>
              <pc:docMk/>
              <pc:sldMasterMk cId="1187153575" sldId="2147483719"/>
              <pc:sldLayoutMk cId="1431085755" sldId="2147483720"/>
              <ac:spMk id="2" creationId="{D49ABDF3-B79D-7641-92C8-181EEDD5A8CE}"/>
            </ac:spMkLst>
          </pc:spChg>
          <pc:spChg chg="mod">
            <ac:chgData name="Lombardo, Gina" userId="38a27b05-fac4-4c7a-828f-f94fb759ca98" providerId="ADAL" clId="{7C41FA35-87FF-4D9C-9502-1E241C9C313F}" dt="2024-11-19T18:32:45.052" v="564"/>
            <ac:spMkLst>
              <pc:docMk/>
              <pc:sldMasterMk cId="1187153575" sldId="2147483719"/>
              <pc:sldLayoutMk cId="1431085755" sldId="2147483720"/>
              <ac:spMk id="7" creationId="{FA167A27-D5F1-4EF4-BCCB-16665C7F7463}"/>
            </ac:spMkLst>
          </pc:spChg>
        </pc:sldLayoutChg>
        <pc:sldLayoutChg chg="modSp">
          <pc:chgData name="Lombardo, Gina" userId="38a27b05-fac4-4c7a-828f-f94fb759ca98" providerId="ADAL" clId="{7C41FA35-87FF-4D9C-9502-1E241C9C313F}" dt="2024-11-19T18:32:45.052" v="564"/>
          <pc:sldLayoutMkLst>
            <pc:docMk/>
            <pc:sldMasterMk cId="1187153575" sldId="2147483719"/>
            <pc:sldLayoutMk cId="3498234007" sldId="2147483721"/>
          </pc:sldLayoutMkLst>
          <pc:spChg chg="mod">
            <ac:chgData name="Lombardo, Gina" userId="38a27b05-fac4-4c7a-828f-f94fb759ca98" providerId="ADAL" clId="{7C41FA35-87FF-4D9C-9502-1E241C9C313F}" dt="2024-11-19T18:32:45.052" v="564"/>
            <ac:spMkLst>
              <pc:docMk/>
              <pc:sldMasterMk cId="1187153575" sldId="2147483719"/>
              <pc:sldLayoutMk cId="3498234007" sldId="2147483721"/>
              <ac:spMk id="2" creationId="{D49ABDF3-B79D-7641-92C8-181EEDD5A8CE}"/>
            </ac:spMkLst>
          </pc:spChg>
        </pc:sldLayoutChg>
        <pc:sldLayoutChg chg="modSp">
          <pc:chgData name="Lombardo, Gina" userId="38a27b05-fac4-4c7a-828f-f94fb759ca98" providerId="ADAL" clId="{7C41FA35-87FF-4D9C-9502-1E241C9C313F}" dt="2024-11-19T18:32:45.052" v="564"/>
          <pc:sldLayoutMkLst>
            <pc:docMk/>
            <pc:sldMasterMk cId="1187153575" sldId="2147483719"/>
            <pc:sldLayoutMk cId="514370704" sldId="2147483722"/>
          </pc:sldLayoutMkLst>
          <pc:spChg chg="mod">
            <ac:chgData name="Lombardo, Gina" userId="38a27b05-fac4-4c7a-828f-f94fb759ca98" providerId="ADAL" clId="{7C41FA35-87FF-4D9C-9502-1E241C9C313F}" dt="2024-11-19T18:32:45.052" v="564"/>
            <ac:spMkLst>
              <pc:docMk/>
              <pc:sldMasterMk cId="1187153575" sldId="2147483719"/>
              <pc:sldLayoutMk cId="514370704" sldId="2147483722"/>
              <ac:spMk id="2" creationId="{D49ABDF3-B79D-7641-92C8-181EEDD5A8CE}"/>
            </ac:spMkLst>
          </pc:spChg>
          <pc:spChg chg="mod">
            <ac:chgData name="Lombardo, Gina" userId="38a27b05-fac4-4c7a-828f-f94fb759ca98" providerId="ADAL" clId="{7C41FA35-87FF-4D9C-9502-1E241C9C313F}" dt="2024-11-19T18:32:45.052" v="564"/>
            <ac:spMkLst>
              <pc:docMk/>
              <pc:sldMasterMk cId="1187153575" sldId="2147483719"/>
              <pc:sldLayoutMk cId="514370704" sldId="2147483722"/>
              <ac:spMk id="3" creationId="{026E0B9D-B30E-5204-936F-089DA9B22B83}"/>
            </ac:spMkLst>
          </pc:spChg>
          <pc:spChg chg="mod">
            <ac:chgData name="Lombardo, Gina" userId="38a27b05-fac4-4c7a-828f-f94fb759ca98" providerId="ADAL" clId="{7C41FA35-87FF-4D9C-9502-1E241C9C313F}" dt="2024-11-19T18:32:45.052" v="564"/>
            <ac:spMkLst>
              <pc:docMk/>
              <pc:sldMasterMk cId="1187153575" sldId="2147483719"/>
              <pc:sldLayoutMk cId="514370704" sldId="2147483722"/>
              <ac:spMk id="4" creationId="{96495E89-FAB6-4C52-A007-895B06556694}"/>
            </ac:spMkLst>
          </pc:spChg>
          <pc:spChg chg="mod">
            <ac:chgData name="Lombardo, Gina" userId="38a27b05-fac4-4c7a-828f-f94fb759ca98" providerId="ADAL" clId="{7C41FA35-87FF-4D9C-9502-1E241C9C313F}" dt="2024-11-19T18:32:45.052" v="564"/>
            <ac:spMkLst>
              <pc:docMk/>
              <pc:sldMasterMk cId="1187153575" sldId="2147483719"/>
              <pc:sldLayoutMk cId="514370704" sldId="2147483722"/>
              <ac:spMk id="8" creationId="{CB550505-5B21-43BD-93D9-D645D795B57B}"/>
            </ac:spMkLst>
          </pc:spChg>
        </pc:sldLayoutChg>
        <pc:sldLayoutChg chg="modSp">
          <pc:chgData name="Lombardo, Gina" userId="38a27b05-fac4-4c7a-828f-f94fb759ca98" providerId="ADAL" clId="{7C41FA35-87FF-4D9C-9502-1E241C9C313F}" dt="2024-11-19T18:32:45.052" v="564"/>
          <pc:sldLayoutMkLst>
            <pc:docMk/>
            <pc:sldMasterMk cId="1187153575" sldId="2147483719"/>
            <pc:sldLayoutMk cId="1379186395" sldId="2147483723"/>
          </pc:sldLayoutMkLst>
          <pc:spChg chg="mod">
            <ac:chgData name="Lombardo, Gina" userId="38a27b05-fac4-4c7a-828f-f94fb759ca98" providerId="ADAL" clId="{7C41FA35-87FF-4D9C-9502-1E241C9C313F}" dt="2024-11-19T18:32:45.052" v="564"/>
            <ac:spMkLst>
              <pc:docMk/>
              <pc:sldMasterMk cId="1187153575" sldId="2147483719"/>
              <pc:sldLayoutMk cId="1379186395" sldId="2147483723"/>
              <ac:spMk id="2" creationId="{D49ABDF3-B79D-7641-92C8-181EEDD5A8CE}"/>
            </ac:spMkLst>
          </pc:spChg>
          <pc:spChg chg="mod">
            <ac:chgData name="Lombardo, Gina" userId="38a27b05-fac4-4c7a-828f-f94fb759ca98" providerId="ADAL" clId="{7C41FA35-87FF-4D9C-9502-1E241C9C313F}" dt="2024-11-19T18:32:45.052" v="564"/>
            <ac:spMkLst>
              <pc:docMk/>
              <pc:sldMasterMk cId="1187153575" sldId="2147483719"/>
              <pc:sldLayoutMk cId="1379186395" sldId="2147483723"/>
              <ac:spMk id="4" creationId="{96495E89-FAB6-4C52-A007-895B06556694}"/>
            </ac:spMkLst>
          </pc:spChg>
          <pc:spChg chg="mod">
            <ac:chgData name="Lombardo, Gina" userId="38a27b05-fac4-4c7a-828f-f94fb759ca98" providerId="ADAL" clId="{7C41FA35-87FF-4D9C-9502-1E241C9C313F}" dt="2024-11-19T18:32:45.052" v="564"/>
            <ac:spMkLst>
              <pc:docMk/>
              <pc:sldMasterMk cId="1187153575" sldId="2147483719"/>
              <pc:sldLayoutMk cId="1379186395" sldId="2147483723"/>
              <ac:spMk id="7" creationId="{E3AE5F31-A08E-4023-8FCE-EEE2BB87D0E2}"/>
            </ac:spMkLst>
          </pc:spChg>
        </pc:sldLayoutChg>
        <pc:sldLayoutChg chg="modSp">
          <pc:chgData name="Lombardo, Gina" userId="38a27b05-fac4-4c7a-828f-f94fb759ca98" providerId="ADAL" clId="{7C41FA35-87FF-4D9C-9502-1E241C9C313F}" dt="2024-11-19T18:32:45.052" v="564"/>
          <pc:sldLayoutMkLst>
            <pc:docMk/>
            <pc:sldMasterMk cId="1187153575" sldId="2147483719"/>
            <pc:sldLayoutMk cId="577072482" sldId="2147483724"/>
          </pc:sldLayoutMkLst>
          <pc:spChg chg="mod">
            <ac:chgData name="Lombardo, Gina" userId="38a27b05-fac4-4c7a-828f-f94fb759ca98" providerId="ADAL" clId="{7C41FA35-87FF-4D9C-9502-1E241C9C313F}" dt="2024-11-19T18:32:45.052" v="564"/>
            <ac:spMkLst>
              <pc:docMk/>
              <pc:sldMasterMk cId="1187153575" sldId="2147483719"/>
              <pc:sldLayoutMk cId="577072482" sldId="2147483724"/>
              <ac:spMk id="2" creationId="{E3275E17-7E4C-E948-A24F-08D9300E9B07}"/>
            </ac:spMkLst>
          </pc:spChg>
          <pc:spChg chg="mod">
            <ac:chgData name="Lombardo, Gina" userId="38a27b05-fac4-4c7a-828f-f94fb759ca98" providerId="ADAL" clId="{7C41FA35-87FF-4D9C-9502-1E241C9C313F}" dt="2024-11-19T18:32:45.052" v="564"/>
            <ac:spMkLst>
              <pc:docMk/>
              <pc:sldMasterMk cId="1187153575" sldId="2147483719"/>
              <pc:sldLayoutMk cId="577072482" sldId="2147483724"/>
              <ac:spMk id="3" creationId="{010E55C7-91D2-4641-B172-A89B7315F3BC}"/>
            </ac:spMkLst>
          </pc:spChg>
          <pc:spChg chg="mod">
            <ac:chgData name="Lombardo, Gina" userId="38a27b05-fac4-4c7a-828f-f94fb759ca98" providerId="ADAL" clId="{7C41FA35-87FF-4D9C-9502-1E241C9C313F}" dt="2024-11-19T18:32:45.052" v="564"/>
            <ac:spMkLst>
              <pc:docMk/>
              <pc:sldMasterMk cId="1187153575" sldId="2147483719"/>
              <pc:sldLayoutMk cId="577072482" sldId="2147483724"/>
              <ac:spMk id="5" creationId="{28694016-3686-9AE1-3D94-5C45538071A1}"/>
            </ac:spMkLst>
          </pc:spChg>
          <pc:spChg chg="mod">
            <ac:chgData name="Lombardo, Gina" userId="38a27b05-fac4-4c7a-828f-f94fb759ca98" providerId="ADAL" clId="{7C41FA35-87FF-4D9C-9502-1E241C9C313F}" dt="2024-11-19T18:32:45.052" v="564"/>
            <ac:spMkLst>
              <pc:docMk/>
              <pc:sldMasterMk cId="1187153575" sldId="2147483719"/>
              <pc:sldLayoutMk cId="577072482" sldId="2147483724"/>
              <ac:spMk id="8" creationId="{92027668-6D7E-CE40-A459-93DD543027A1}"/>
            </ac:spMkLst>
          </pc:spChg>
          <pc:spChg chg="mod">
            <ac:chgData name="Lombardo, Gina" userId="38a27b05-fac4-4c7a-828f-f94fb759ca98" providerId="ADAL" clId="{7C41FA35-87FF-4D9C-9502-1E241C9C313F}" dt="2024-11-19T18:32:45.052" v="564"/>
            <ac:spMkLst>
              <pc:docMk/>
              <pc:sldMasterMk cId="1187153575" sldId="2147483719"/>
              <pc:sldLayoutMk cId="577072482" sldId="2147483724"/>
              <ac:spMk id="13" creationId="{8CD70D42-5664-AA44-95F5-A53269305F10}"/>
            </ac:spMkLst>
          </pc:spChg>
          <pc:grpChg chg="mod">
            <ac:chgData name="Lombardo, Gina" userId="38a27b05-fac4-4c7a-828f-f94fb759ca98" providerId="ADAL" clId="{7C41FA35-87FF-4D9C-9502-1E241C9C313F}" dt="2024-11-19T18:32:45.052" v="564"/>
            <ac:grpSpMkLst>
              <pc:docMk/>
              <pc:sldMasterMk cId="1187153575" sldId="2147483719"/>
              <pc:sldLayoutMk cId="577072482" sldId="2147483724"/>
              <ac:grpSpMk id="4" creationId="{5F4BC69D-0786-DB71-7229-D50C5020C094}"/>
            </ac:grpSpMkLst>
          </pc:grpChg>
          <pc:grpChg chg="mod">
            <ac:chgData name="Lombardo, Gina" userId="38a27b05-fac4-4c7a-828f-f94fb759ca98" providerId="ADAL" clId="{7C41FA35-87FF-4D9C-9502-1E241C9C313F}" dt="2024-11-19T18:32:45.052" v="564"/>
            <ac:grpSpMkLst>
              <pc:docMk/>
              <pc:sldMasterMk cId="1187153575" sldId="2147483719"/>
              <pc:sldLayoutMk cId="577072482" sldId="2147483724"/>
              <ac:grpSpMk id="12" creationId="{D92CD854-F1AB-6140-B4B1-92C2B5B5DF91}"/>
            </ac:grpSpMkLst>
          </pc:grpChg>
          <pc:picChg chg="mod">
            <ac:chgData name="Lombardo, Gina" userId="38a27b05-fac4-4c7a-828f-f94fb759ca98" providerId="ADAL" clId="{7C41FA35-87FF-4D9C-9502-1E241C9C313F}" dt="2024-11-19T18:32:45.052" v="564"/>
            <ac:picMkLst>
              <pc:docMk/>
              <pc:sldMasterMk cId="1187153575" sldId="2147483719"/>
              <pc:sldLayoutMk cId="577072482" sldId="2147483724"/>
              <ac:picMk id="6" creationId="{0CF0CC6D-2229-03E7-6A7A-B59615435838}"/>
            </ac:picMkLst>
          </pc:picChg>
          <pc:picChg chg="mod">
            <ac:chgData name="Lombardo, Gina" userId="38a27b05-fac4-4c7a-828f-f94fb759ca98" providerId="ADAL" clId="{7C41FA35-87FF-4D9C-9502-1E241C9C313F}" dt="2024-11-19T18:32:45.052" v="564"/>
            <ac:picMkLst>
              <pc:docMk/>
              <pc:sldMasterMk cId="1187153575" sldId="2147483719"/>
              <pc:sldLayoutMk cId="577072482" sldId="2147483724"/>
              <ac:picMk id="7" creationId="{79C0FF12-C5CF-EA55-DB4F-DC8CC76F43A5}"/>
            </ac:picMkLst>
          </pc:picChg>
          <pc:picChg chg="mod">
            <ac:chgData name="Lombardo, Gina" userId="38a27b05-fac4-4c7a-828f-f94fb759ca98" providerId="ADAL" clId="{7C41FA35-87FF-4D9C-9502-1E241C9C313F}" dt="2024-11-19T18:32:45.052" v="564"/>
            <ac:picMkLst>
              <pc:docMk/>
              <pc:sldMasterMk cId="1187153575" sldId="2147483719"/>
              <pc:sldLayoutMk cId="577072482" sldId="2147483724"/>
              <ac:picMk id="14" creationId="{A3BAC053-4B93-8843-824F-63CD6B14A465}"/>
            </ac:picMkLst>
          </pc:picChg>
          <pc:picChg chg="mod">
            <ac:chgData name="Lombardo, Gina" userId="38a27b05-fac4-4c7a-828f-f94fb759ca98" providerId="ADAL" clId="{7C41FA35-87FF-4D9C-9502-1E241C9C313F}" dt="2024-11-19T18:32:45.052" v="564"/>
            <ac:picMkLst>
              <pc:docMk/>
              <pc:sldMasterMk cId="1187153575" sldId="2147483719"/>
              <pc:sldLayoutMk cId="577072482" sldId="2147483724"/>
              <ac:picMk id="15" creationId="{B491EDEB-0D8D-A047-BC51-6B1611ED14C2}"/>
            </ac:picMkLst>
          </pc:picChg>
        </pc:sldLayoutChg>
        <pc:sldLayoutChg chg="modSp">
          <pc:chgData name="Lombardo, Gina" userId="38a27b05-fac4-4c7a-828f-f94fb759ca98" providerId="ADAL" clId="{7C41FA35-87FF-4D9C-9502-1E241C9C313F}" dt="2024-11-19T18:32:45.052" v="564"/>
          <pc:sldLayoutMkLst>
            <pc:docMk/>
            <pc:sldMasterMk cId="1187153575" sldId="2147483719"/>
            <pc:sldLayoutMk cId="3259270646" sldId="2147483725"/>
          </pc:sldLayoutMkLst>
          <pc:spChg chg="mod">
            <ac:chgData name="Lombardo, Gina" userId="38a27b05-fac4-4c7a-828f-f94fb759ca98" providerId="ADAL" clId="{7C41FA35-87FF-4D9C-9502-1E241C9C313F}" dt="2024-11-19T18:32:45.052" v="564"/>
            <ac:spMkLst>
              <pc:docMk/>
              <pc:sldMasterMk cId="1187153575" sldId="2147483719"/>
              <pc:sldLayoutMk cId="3259270646" sldId="2147483725"/>
              <ac:spMk id="2" creationId="{E3275E17-7E4C-E948-A24F-08D9300E9B07}"/>
            </ac:spMkLst>
          </pc:spChg>
          <pc:spChg chg="mod">
            <ac:chgData name="Lombardo, Gina" userId="38a27b05-fac4-4c7a-828f-f94fb759ca98" providerId="ADAL" clId="{7C41FA35-87FF-4D9C-9502-1E241C9C313F}" dt="2024-11-19T18:32:45.052" v="564"/>
            <ac:spMkLst>
              <pc:docMk/>
              <pc:sldMasterMk cId="1187153575" sldId="2147483719"/>
              <pc:sldLayoutMk cId="3259270646" sldId="2147483725"/>
              <ac:spMk id="3" creationId="{010E55C7-91D2-4641-B172-A89B7315F3BC}"/>
            </ac:spMkLst>
          </pc:spChg>
          <pc:spChg chg="mod">
            <ac:chgData name="Lombardo, Gina" userId="38a27b05-fac4-4c7a-828f-f94fb759ca98" providerId="ADAL" clId="{7C41FA35-87FF-4D9C-9502-1E241C9C313F}" dt="2024-11-19T18:32:45.052" v="564"/>
            <ac:spMkLst>
              <pc:docMk/>
              <pc:sldMasterMk cId="1187153575" sldId="2147483719"/>
              <pc:sldLayoutMk cId="3259270646" sldId="2147483725"/>
              <ac:spMk id="8" creationId="{92027668-6D7E-CE40-A459-93DD543027A1}"/>
            </ac:spMkLst>
          </pc:spChg>
          <pc:spChg chg="mod">
            <ac:chgData name="Lombardo, Gina" userId="38a27b05-fac4-4c7a-828f-f94fb759ca98" providerId="ADAL" clId="{7C41FA35-87FF-4D9C-9502-1E241C9C313F}" dt="2024-11-19T18:32:45.052" v="564"/>
            <ac:spMkLst>
              <pc:docMk/>
              <pc:sldMasterMk cId="1187153575" sldId="2147483719"/>
              <pc:sldLayoutMk cId="3259270646" sldId="2147483725"/>
              <ac:spMk id="26" creationId="{85A1CB4A-BA8C-B84F-B8B7-6454FF003B47}"/>
            </ac:spMkLst>
          </pc:spChg>
          <pc:spChg chg="mod">
            <ac:chgData name="Lombardo, Gina" userId="38a27b05-fac4-4c7a-828f-f94fb759ca98" providerId="ADAL" clId="{7C41FA35-87FF-4D9C-9502-1E241C9C313F}" dt="2024-11-19T18:32:45.052" v="564"/>
            <ac:spMkLst>
              <pc:docMk/>
              <pc:sldMasterMk cId="1187153575" sldId="2147483719"/>
              <pc:sldLayoutMk cId="3259270646" sldId="2147483725"/>
              <ac:spMk id="27" creationId="{0BFE5058-EC91-B84D-A3C9-BF75B5A72B71}"/>
            </ac:spMkLst>
          </pc:spChg>
          <pc:spChg chg="mod">
            <ac:chgData name="Lombardo, Gina" userId="38a27b05-fac4-4c7a-828f-f94fb759ca98" providerId="ADAL" clId="{7C41FA35-87FF-4D9C-9502-1E241C9C313F}" dt="2024-11-19T18:32:45.052" v="564"/>
            <ac:spMkLst>
              <pc:docMk/>
              <pc:sldMasterMk cId="1187153575" sldId="2147483719"/>
              <pc:sldLayoutMk cId="3259270646" sldId="2147483725"/>
              <ac:spMk id="29" creationId="{11CC2695-B706-2B47-A5C9-F40F8E0BC992}"/>
            </ac:spMkLst>
          </pc:spChg>
          <pc:grpChg chg="mod">
            <ac:chgData name="Lombardo, Gina" userId="38a27b05-fac4-4c7a-828f-f94fb759ca98" providerId="ADAL" clId="{7C41FA35-87FF-4D9C-9502-1E241C9C313F}" dt="2024-11-19T18:32:45.052" v="564"/>
            <ac:grpSpMkLst>
              <pc:docMk/>
              <pc:sldMasterMk cId="1187153575" sldId="2147483719"/>
              <pc:sldLayoutMk cId="3259270646" sldId="2147483725"/>
              <ac:grpSpMk id="28" creationId="{3DB60606-7B8C-5642-99E7-256A992CAA3C}"/>
            </ac:grpSpMkLst>
          </pc:grpChg>
          <pc:picChg chg="mod">
            <ac:chgData name="Lombardo, Gina" userId="38a27b05-fac4-4c7a-828f-f94fb759ca98" providerId="ADAL" clId="{7C41FA35-87FF-4D9C-9502-1E241C9C313F}" dt="2024-11-19T18:32:45.052" v="564"/>
            <ac:picMkLst>
              <pc:docMk/>
              <pc:sldMasterMk cId="1187153575" sldId="2147483719"/>
              <pc:sldLayoutMk cId="3259270646" sldId="2147483725"/>
              <ac:picMk id="30" creationId="{2EC6AAF7-13DC-1B48-84E2-6684E711582E}"/>
            </ac:picMkLst>
          </pc:picChg>
          <pc:picChg chg="mod">
            <ac:chgData name="Lombardo, Gina" userId="38a27b05-fac4-4c7a-828f-f94fb759ca98" providerId="ADAL" clId="{7C41FA35-87FF-4D9C-9502-1E241C9C313F}" dt="2024-11-19T18:32:45.052" v="564"/>
            <ac:picMkLst>
              <pc:docMk/>
              <pc:sldMasterMk cId="1187153575" sldId="2147483719"/>
              <pc:sldLayoutMk cId="3259270646" sldId="2147483725"/>
              <ac:picMk id="31" creationId="{A808EC07-CB60-3C4D-8059-F85F6F7D35C1}"/>
            </ac:picMkLst>
          </pc:picChg>
        </pc:sldLayoutChg>
        <pc:sldLayoutChg chg="modSp">
          <pc:chgData name="Lombardo, Gina" userId="38a27b05-fac4-4c7a-828f-f94fb759ca98" providerId="ADAL" clId="{7C41FA35-87FF-4D9C-9502-1E241C9C313F}" dt="2024-11-19T18:32:45.052" v="564"/>
          <pc:sldLayoutMkLst>
            <pc:docMk/>
            <pc:sldMasterMk cId="1187153575" sldId="2147483719"/>
            <pc:sldLayoutMk cId="462376908" sldId="2147483726"/>
          </pc:sldLayoutMkLst>
          <pc:spChg chg="mod">
            <ac:chgData name="Lombardo, Gina" userId="38a27b05-fac4-4c7a-828f-f94fb759ca98" providerId="ADAL" clId="{7C41FA35-87FF-4D9C-9502-1E241C9C313F}" dt="2024-11-19T18:32:45.052" v="564"/>
            <ac:spMkLst>
              <pc:docMk/>
              <pc:sldMasterMk cId="1187153575" sldId="2147483719"/>
              <pc:sldLayoutMk cId="462376908" sldId="2147483726"/>
              <ac:spMk id="4" creationId="{03B9BA8C-4170-4CF5-B99E-C0011DF7FB6B}"/>
            </ac:spMkLst>
          </pc:spChg>
          <pc:spChg chg="mod">
            <ac:chgData name="Lombardo, Gina" userId="38a27b05-fac4-4c7a-828f-f94fb759ca98" providerId="ADAL" clId="{7C41FA35-87FF-4D9C-9502-1E241C9C313F}" dt="2024-11-19T18:32:45.052" v="564"/>
            <ac:spMkLst>
              <pc:docMk/>
              <pc:sldMasterMk cId="1187153575" sldId="2147483719"/>
              <pc:sldLayoutMk cId="462376908" sldId="2147483726"/>
              <ac:spMk id="8" creationId="{92027668-6D7E-CE40-A459-93DD543027A1}"/>
            </ac:spMkLst>
          </pc:spChg>
          <pc:spChg chg="mod">
            <ac:chgData name="Lombardo, Gina" userId="38a27b05-fac4-4c7a-828f-f94fb759ca98" providerId="ADAL" clId="{7C41FA35-87FF-4D9C-9502-1E241C9C313F}" dt="2024-11-19T18:32:45.052" v="564"/>
            <ac:spMkLst>
              <pc:docMk/>
              <pc:sldMasterMk cId="1187153575" sldId="2147483719"/>
              <pc:sldLayoutMk cId="462376908" sldId="2147483726"/>
              <ac:spMk id="9" creationId="{980D74EB-3EEA-4943-B733-BCDD9F84AEB6}"/>
            </ac:spMkLst>
          </pc:spChg>
          <pc:spChg chg="mod">
            <ac:chgData name="Lombardo, Gina" userId="38a27b05-fac4-4c7a-828f-f94fb759ca98" providerId="ADAL" clId="{7C41FA35-87FF-4D9C-9502-1E241C9C313F}" dt="2024-11-19T18:32:45.052" v="564"/>
            <ac:spMkLst>
              <pc:docMk/>
              <pc:sldMasterMk cId="1187153575" sldId="2147483719"/>
              <pc:sldLayoutMk cId="462376908" sldId="2147483726"/>
              <ac:spMk id="13" creationId="{8CD70D42-5664-AA44-95F5-A53269305F10}"/>
            </ac:spMkLst>
          </pc:spChg>
          <pc:spChg chg="mod">
            <ac:chgData name="Lombardo, Gina" userId="38a27b05-fac4-4c7a-828f-f94fb759ca98" providerId="ADAL" clId="{7C41FA35-87FF-4D9C-9502-1E241C9C313F}" dt="2024-11-19T18:32:45.052" v="564"/>
            <ac:spMkLst>
              <pc:docMk/>
              <pc:sldMasterMk cId="1187153575" sldId="2147483719"/>
              <pc:sldLayoutMk cId="462376908" sldId="2147483726"/>
              <ac:spMk id="18" creationId="{934E624F-33F8-4813-A231-7423A95231E3}"/>
            </ac:spMkLst>
          </pc:spChg>
          <pc:spChg chg="mod">
            <ac:chgData name="Lombardo, Gina" userId="38a27b05-fac4-4c7a-828f-f94fb759ca98" providerId="ADAL" clId="{7C41FA35-87FF-4D9C-9502-1E241C9C313F}" dt="2024-11-19T18:32:45.052" v="564"/>
            <ac:spMkLst>
              <pc:docMk/>
              <pc:sldMasterMk cId="1187153575" sldId="2147483719"/>
              <pc:sldLayoutMk cId="462376908" sldId="2147483726"/>
              <ac:spMk id="19" creationId="{A0C484A9-6384-654E-87B2-755CE8601349}"/>
            </ac:spMkLst>
          </pc:spChg>
          <pc:grpChg chg="mod">
            <ac:chgData name="Lombardo, Gina" userId="38a27b05-fac4-4c7a-828f-f94fb759ca98" providerId="ADAL" clId="{7C41FA35-87FF-4D9C-9502-1E241C9C313F}" dt="2024-11-19T18:32:45.052" v="564"/>
            <ac:grpSpMkLst>
              <pc:docMk/>
              <pc:sldMasterMk cId="1187153575" sldId="2147483719"/>
              <pc:sldLayoutMk cId="462376908" sldId="2147483726"/>
              <ac:grpSpMk id="12" creationId="{D92CD854-F1AB-6140-B4B1-92C2B5B5DF91}"/>
            </ac:grpSpMkLst>
          </pc:grpChg>
          <pc:picChg chg="mod">
            <ac:chgData name="Lombardo, Gina" userId="38a27b05-fac4-4c7a-828f-f94fb759ca98" providerId="ADAL" clId="{7C41FA35-87FF-4D9C-9502-1E241C9C313F}" dt="2024-11-19T18:32:45.052" v="564"/>
            <ac:picMkLst>
              <pc:docMk/>
              <pc:sldMasterMk cId="1187153575" sldId="2147483719"/>
              <pc:sldLayoutMk cId="462376908" sldId="2147483726"/>
              <ac:picMk id="11" creationId="{4125CDB0-83BB-4155-A634-00144F7AE40A}"/>
            </ac:picMkLst>
          </pc:picChg>
          <pc:picChg chg="mod">
            <ac:chgData name="Lombardo, Gina" userId="38a27b05-fac4-4c7a-828f-f94fb759ca98" providerId="ADAL" clId="{7C41FA35-87FF-4D9C-9502-1E241C9C313F}" dt="2024-11-19T18:32:45.052" v="564"/>
            <ac:picMkLst>
              <pc:docMk/>
              <pc:sldMasterMk cId="1187153575" sldId="2147483719"/>
              <pc:sldLayoutMk cId="462376908" sldId="2147483726"/>
              <ac:picMk id="14" creationId="{A3BAC053-4B93-8843-824F-63CD6B14A465}"/>
            </ac:picMkLst>
          </pc:picChg>
          <pc:picChg chg="mod">
            <ac:chgData name="Lombardo, Gina" userId="38a27b05-fac4-4c7a-828f-f94fb759ca98" providerId="ADAL" clId="{7C41FA35-87FF-4D9C-9502-1E241C9C313F}" dt="2024-11-19T18:32:45.052" v="564"/>
            <ac:picMkLst>
              <pc:docMk/>
              <pc:sldMasterMk cId="1187153575" sldId="2147483719"/>
              <pc:sldLayoutMk cId="462376908" sldId="2147483726"/>
              <ac:picMk id="15" creationId="{B491EDEB-0D8D-A047-BC51-6B1611ED14C2}"/>
            </ac:picMkLst>
          </pc:picChg>
        </pc:sldLayoutChg>
        <pc:sldLayoutChg chg="modSp">
          <pc:chgData name="Lombardo, Gina" userId="38a27b05-fac4-4c7a-828f-f94fb759ca98" providerId="ADAL" clId="{7C41FA35-87FF-4D9C-9502-1E241C9C313F}" dt="2024-11-19T18:32:45.052" v="564"/>
          <pc:sldLayoutMkLst>
            <pc:docMk/>
            <pc:sldMasterMk cId="1187153575" sldId="2147483719"/>
            <pc:sldLayoutMk cId="2253022595" sldId="2147483727"/>
          </pc:sldLayoutMkLst>
          <pc:spChg chg="mod">
            <ac:chgData name="Lombardo, Gina" userId="38a27b05-fac4-4c7a-828f-f94fb759ca98" providerId="ADAL" clId="{7C41FA35-87FF-4D9C-9502-1E241C9C313F}" dt="2024-11-19T18:32:45.052" v="564"/>
            <ac:spMkLst>
              <pc:docMk/>
              <pc:sldMasterMk cId="1187153575" sldId="2147483719"/>
              <pc:sldLayoutMk cId="2253022595" sldId="2147483727"/>
              <ac:spMk id="2" creationId="{594458A4-B0A9-4321-A308-EF84D4742195}"/>
            </ac:spMkLst>
          </pc:spChg>
          <pc:spChg chg="mod">
            <ac:chgData name="Lombardo, Gina" userId="38a27b05-fac4-4c7a-828f-f94fb759ca98" providerId="ADAL" clId="{7C41FA35-87FF-4D9C-9502-1E241C9C313F}" dt="2024-11-19T18:32:45.052" v="564"/>
            <ac:spMkLst>
              <pc:docMk/>
              <pc:sldMasterMk cId="1187153575" sldId="2147483719"/>
              <pc:sldLayoutMk cId="2253022595" sldId="2147483727"/>
              <ac:spMk id="8" creationId="{92027668-6D7E-CE40-A459-93DD543027A1}"/>
            </ac:spMkLst>
          </pc:spChg>
          <pc:spChg chg="mod">
            <ac:chgData name="Lombardo, Gina" userId="38a27b05-fac4-4c7a-828f-f94fb759ca98" providerId="ADAL" clId="{7C41FA35-87FF-4D9C-9502-1E241C9C313F}" dt="2024-11-19T18:32:45.052" v="564"/>
            <ac:spMkLst>
              <pc:docMk/>
              <pc:sldMasterMk cId="1187153575" sldId="2147483719"/>
              <pc:sldLayoutMk cId="2253022595" sldId="2147483727"/>
              <ac:spMk id="13" creationId="{8CD70D42-5664-AA44-95F5-A53269305F10}"/>
            </ac:spMkLst>
          </pc:spChg>
          <pc:spChg chg="mod">
            <ac:chgData name="Lombardo, Gina" userId="38a27b05-fac4-4c7a-828f-f94fb759ca98" providerId="ADAL" clId="{7C41FA35-87FF-4D9C-9502-1E241C9C313F}" dt="2024-11-19T18:32:45.052" v="564"/>
            <ac:spMkLst>
              <pc:docMk/>
              <pc:sldMasterMk cId="1187153575" sldId="2147483719"/>
              <pc:sldLayoutMk cId="2253022595" sldId="2147483727"/>
              <ac:spMk id="17" creationId="{476FF675-CDC6-49E8-88CE-5B90B079FAFC}"/>
            </ac:spMkLst>
          </pc:spChg>
          <pc:spChg chg="mod">
            <ac:chgData name="Lombardo, Gina" userId="38a27b05-fac4-4c7a-828f-f94fb759ca98" providerId="ADAL" clId="{7C41FA35-87FF-4D9C-9502-1E241C9C313F}" dt="2024-11-19T18:32:45.052" v="564"/>
            <ac:spMkLst>
              <pc:docMk/>
              <pc:sldMasterMk cId="1187153575" sldId="2147483719"/>
              <pc:sldLayoutMk cId="2253022595" sldId="2147483727"/>
              <ac:spMk id="18" creationId="{B14ABCA6-1B75-4AD8-BA2E-CF9CE4E5E0C4}"/>
            </ac:spMkLst>
          </pc:spChg>
          <pc:spChg chg="mod">
            <ac:chgData name="Lombardo, Gina" userId="38a27b05-fac4-4c7a-828f-f94fb759ca98" providerId="ADAL" clId="{7C41FA35-87FF-4D9C-9502-1E241C9C313F}" dt="2024-11-19T18:32:45.052" v="564"/>
            <ac:spMkLst>
              <pc:docMk/>
              <pc:sldMasterMk cId="1187153575" sldId="2147483719"/>
              <pc:sldLayoutMk cId="2253022595" sldId="2147483727"/>
              <ac:spMk id="22" creationId="{781D8651-5F63-4FE0-A67F-7AFE42E7D2A2}"/>
            </ac:spMkLst>
          </pc:spChg>
          <pc:spChg chg="mod">
            <ac:chgData name="Lombardo, Gina" userId="38a27b05-fac4-4c7a-828f-f94fb759ca98" providerId="ADAL" clId="{7C41FA35-87FF-4D9C-9502-1E241C9C313F}" dt="2024-11-19T18:32:45.052" v="564"/>
            <ac:spMkLst>
              <pc:docMk/>
              <pc:sldMasterMk cId="1187153575" sldId="2147483719"/>
              <pc:sldLayoutMk cId="2253022595" sldId="2147483727"/>
              <ac:spMk id="23" creationId="{B5C43C34-04E5-40CE-A5FF-AA4FD6C605DA}"/>
            </ac:spMkLst>
          </pc:spChg>
          <pc:grpChg chg="mod">
            <ac:chgData name="Lombardo, Gina" userId="38a27b05-fac4-4c7a-828f-f94fb759ca98" providerId="ADAL" clId="{7C41FA35-87FF-4D9C-9502-1E241C9C313F}" dt="2024-11-19T18:32:45.052" v="564"/>
            <ac:grpSpMkLst>
              <pc:docMk/>
              <pc:sldMasterMk cId="1187153575" sldId="2147483719"/>
              <pc:sldLayoutMk cId="2253022595" sldId="2147483727"/>
              <ac:grpSpMk id="12" creationId="{D92CD854-F1AB-6140-B4B1-92C2B5B5DF91}"/>
            </ac:grpSpMkLst>
          </pc:grpChg>
          <pc:picChg chg="mod">
            <ac:chgData name="Lombardo, Gina" userId="38a27b05-fac4-4c7a-828f-f94fb759ca98" providerId="ADAL" clId="{7C41FA35-87FF-4D9C-9502-1E241C9C313F}" dt="2024-11-19T18:32:45.052" v="564"/>
            <ac:picMkLst>
              <pc:docMk/>
              <pc:sldMasterMk cId="1187153575" sldId="2147483719"/>
              <pc:sldLayoutMk cId="2253022595" sldId="2147483727"/>
              <ac:picMk id="10" creationId="{E8782F6E-B0A1-4834-A93E-666B70DE4916}"/>
            </ac:picMkLst>
          </pc:picChg>
          <pc:picChg chg="mod">
            <ac:chgData name="Lombardo, Gina" userId="38a27b05-fac4-4c7a-828f-f94fb759ca98" providerId="ADAL" clId="{7C41FA35-87FF-4D9C-9502-1E241C9C313F}" dt="2024-11-19T18:32:45.052" v="564"/>
            <ac:picMkLst>
              <pc:docMk/>
              <pc:sldMasterMk cId="1187153575" sldId="2147483719"/>
              <pc:sldLayoutMk cId="2253022595" sldId="2147483727"/>
              <ac:picMk id="14" creationId="{A3BAC053-4B93-8843-824F-63CD6B14A465}"/>
            </ac:picMkLst>
          </pc:picChg>
          <pc:picChg chg="mod">
            <ac:chgData name="Lombardo, Gina" userId="38a27b05-fac4-4c7a-828f-f94fb759ca98" providerId="ADAL" clId="{7C41FA35-87FF-4D9C-9502-1E241C9C313F}" dt="2024-11-19T18:32:45.052" v="564"/>
            <ac:picMkLst>
              <pc:docMk/>
              <pc:sldMasterMk cId="1187153575" sldId="2147483719"/>
              <pc:sldLayoutMk cId="2253022595" sldId="2147483727"/>
              <ac:picMk id="15" creationId="{B491EDEB-0D8D-A047-BC51-6B1611ED14C2}"/>
            </ac:picMkLst>
          </pc:picChg>
          <pc:picChg chg="mod">
            <ac:chgData name="Lombardo, Gina" userId="38a27b05-fac4-4c7a-828f-f94fb759ca98" providerId="ADAL" clId="{7C41FA35-87FF-4D9C-9502-1E241C9C313F}" dt="2024-11-19T18:32:45.052" v="564"/>
            <ac:picMkLst>
              <pc:docMk/>
              <pc:sldMasterMk cId="1187153575" sldId="2147483719"/>
              <pc:sldLayoutMk cId="2253022595" sldId="2147483727"/>
              <ac:picMk id="21" creationId="{B628D9E6-BB54-4F31-8E40-23C4F2011276}"/>
            </ac:picMkLst>
          </pc:picChg>
        </pc:sldLayoutChg>
        <pc:sldLayoutChg chg="modSp">
          <pc:chgData name="Lombardo, Gina" userId="38a27b05-fac4-4c7a-828f-f94fb759ca98" providerId="ADAL" clId="{7C41FA35-87FF-4D9C-9502-1E241C9C313F}" dt="2024-11-19T18:32:45.052" v="564"/>
          <pc:sldLayoutMkLst>
            <pc:docMk/>
            <pc:sldMasterMk cId="1187153575" sldId="2147483719"/>
            <pc:sldLayoutMk cId="2821112493" sldId="2147483728"/>
          </pc:sldLayoutMkLst>
          <pc:spChg chg="mod">
            <ac:chgData name="Lombardo, Gina" userId="38a27b05-fac4-4c7a-828f-f94fb759ca98" providerId="ADAL" clId="{7C41FA35-87FF-4D9C-9502-1E241C9C313F}" dt="2024-11-19T18:32:45.052" v="564"/>
            <ac:spMkLst>
              <pc:docMk/>
              <pc:sldMasterMk cId="1187153575" sldId="2147483719"/>
              <pc:sldLayoutMk cId="2821112493" sldId="2147483728"/>
              <ac:spMk id="8" creationId="{92027668-6D7E-CE40-A459-93DD543027A1}"/>
            </ac:spMkLst>
          </pc:spChg>
          <pc:spChg chg="mod">
            <ac:chgData name="Lombardo, Gina" userId="38a27b05-fac4-4c7a-828f-f94fb759ca98" providerId="ADAL" clId="{7C41FA35-87FF-4D9C-9502-1E241C9C313F}" dt="2024-11-19T18:32:45.052" v="564"/>
            <ac:spMkLst>
              <pc:docMk/>
              <pc:sldMasterMk cId="1187153575" sldId="2147483719"/>
              <pc:sldLayoutMk cId="2821112493" sldId="2147483728"/>
              <ac:spMk id="13" creationId="{8CD70D42-5664-AA44-95F5-A53269305F10}"/>
            </ac:spMkLst>
          </pc:spChg>
          <pc:spChg chg="mod">
            <ac:chgData name="Lombardo, Gina" userId="38a27b05-fac4-4c7a-828f-f94fb759ca98" providerId="ADAL" clId="{7C41FA35-87FF-4D9C-9502-1E241C9C313F}" dt="2024-11-19T18:32:45.052" v="564"/>
            <ac:spMkLst>
              <pc:docMk/>
              <pc:sldMasterMk cId="1187153575" sldId="2147483719"/>
              <pc:sldLayoutMk cId="2821112493" sldId="2147483728"/>
              <ac:spMk id="16" creationId="{1BAEAAEB-D210-4A27-B8E8-ED1CB23A3E3E}"/>
            </ac:spMkLst>
          </pc:spChg>
          <pc:spChg chg="mod">
            <ac:chgData name="Lombardo, Gina" userId="38a27b05-fac4-4c7a-828f-f94fb759ca98" providerId="ADAL" clId="{7C41FA35-87FF-4D9C-9502-1E241C9C313F}" dt="2024-11-19T18:32:45.052" v="564"/>
            <ac:spMkLst>
              <pc:docMk/>
              <pc:sldMasterMk cId="1187153575" sldId="2147483719"/>
              <pc:sldLayoutMk cId="2821112493" sldId="2147483728"/>
              <ac:spMk id="19" creationId="{C8B599E1-8EDE-4268-BB0E-5A1A16F0BF69}"/>
            </ac:spMkLst>
          </pc:spChg>
          <pc:spChg chg="mod">
            <ac:chgData name="Lombardo, Gina" userId="38a27b05-fac4-4c7a-828f-f94fb759ca98" providerId="ADAL" clId="{7C41FA35-87FF-4D9C-9502-1E241C9C313F}" dt="2024-11-19T18:32:45.052" v="564"/>
            <ac:spMkLst>
              <pc:docMk/>
              <pc:sldMasterMk cId="1187153575" sldId="2147483719"/>
              <pc:sldLayoutMk cId="2821112493" sldId="2147483728"/>
              <ac:spMk id="25" creationId="{A91FAB57-C059-4088-8B0B-1189085BEEC2}"/>
            </ac:spMkLst>
          </pc:spChg>
          <pc:spChg chg="mod">
            <ac:chgData name="Lombardo, Gina" userId="38a27b05-fac4-4c7a-828f-f94fb759ca98" providerId="ADAL" clId="{7C41FA35-87FF-4D9C-9502-1E241C9C313F}" dt="2024-11-19T18:32:45.052" v="564"/>
            <ac:spMkLst>
              <pc:docMk/>
              <pc:sldMasterMk cId="1187153575" sldId="2147483719"/>
              <pc:sldLayoutMk cId="2821112493" sldId="2147483728"/>
              <ac:spMk id="26" creationId="{1586B614-5B61-48A0-BE10-F2D2131CD532}"/>
            </ac:spMkLst>
          </pc:spChg>
          <pc:grpChg chg="mod">
            <ac:chgData name="Lombardo, Gina" userId="38a27b05-fac4-4c7a-828f-f94fb759ca98" providerId="ADAL" clId="{7C41FA35-87FF-4D9C-9502-1E241C9C313F}" dt="2024-11-19T18:32:45.052" v="564"/>
            <ac:grpSpMkLst>
              <pc:docMk/>
              <pc:sldMasterMk cId="1187153575" sldId="2147483719"/>
              <pc:sldLayoutMk cId="2821112493" sldId="2147483728"/>
              <ac:grpSpMk id="12" creationId="{D92CD854-F1AB-6140-B4B1-92C2B5B5DF91}"/>
            </ac:grpSpMkLst>
          </pc:grpChg>
          <pc:picChg chg="mod">
            <ac:chgData name="Lombardo, Gina" userId="38a27b05-fac4-4c7a-828f-f94fb759ca98" providerId="ADAL" clId="{7C41FA35-87FF-4D9C-9502-1E241C9C313F}" dt="2024-11-19T18:32:45.052" v="564"/>
            <ac:picMkLst>
              <pc:docMk/>
              <pc:sldMasterMk cId="1187153575" sldId="2147483719"/>
              <pc:sldLayoutMk cId="2821112493" sldId="2147483728"/>
              <ac:picMk id="14" creationId="{A3BAC053-4B93-8843-824F-63CD6B14A465}"/>
            </ac:picMkLst>
          </pc:picChg>
          <pc:picChg chg="mod">
            <ac:chgData name="Lombardo, Gina" userId="38a27b05-fac4-4c7a-828f-f94fb759ca98" providerId="ADAL" clId="{7C41FA35-87FF-4D9C-9502-1E241C9C313F}" dt="2024-11-19T18:32:45.052" v="564"/>
            <ac:picMkLst>
              <pc:docMk/>
              <pc:sldMasterMk cId="1187153575" sldId="2147483719"/>
              <pc:sldLayoutMk cId="2821112493" sldId="2147483728"/>
              <ac:picMk id="15" creationId="{B491EDEB-0D8D-A047-BC51-6B1611ED14C2}"/>
            </ac:picMkLst>
          </pc:picChg>
          <pc:picChg chg="mod">
            <ac:chgData name="Lombardo, Gina" userId="38a27b05-fac4-4c7a-828f-f94fb759ca98" providerId="ADAL" clId="{7C41FA35-87FF-4D9C-9502-1E241C9C313F}" dt="2024-11-19T18:32:45.052" v="564"/>
            <ac:picMkLst>
              <pc:docMk/>
              <pc:sldMasterMk cId="1187153575" sldId="2147483719"/>
              <pc:sldLayoutMk cId="2821112493" sldId="2147483728"/>
              <ac:picMk id="23" creationId="{75AE13B4-B5C3-441D-93EA-26D70FB61EA4}"/>
            </ac:picMkLst>
          </pc:picChg>
        </pc:sldLayoutChg>
        <pc:sldLayoutChg chg="modSp">
          <pc:chgData name="Lombardo, Gina" userId="38a27b05-fac4-4c7a-828f-f94fb759ca98" providerId="ADAL" clId="{7C41FA35-87FF-4D9C-9502-1E241C9C313F}" dt="2024-11-19T18:32:45.052" v="564"/>
          <pc:sldLayoutMkLst>
            <pc:docMk/>
            <pc:sldMasterMk cId="1187153575" sldId="2147483719"/>
            <pc:sldLayoutMk cId="3254815639" sldId="2147483729"/>
          </pc:sldLayoutMkLst>
          <pc:spChg chg="mod">
            <ac:chgData name="Lombardo, Gina" userId="38a27b05-fac4-4c7a-828f-f94fb759ca98" providerId="ADAL" clId="{7C41FA35-87FF-4D9C-9502-1E241C9C313F}" dt="2024-11-19T18:32:45.052" v="564"/>
            <ac:spMkLst>
              <pc:docMk/>
              <pc:sldMasterMk cId="1187153575" sldId="2147483719"/>
              <pc:sldLayoutMk cId="3254815639" sldId="2147483729"/>
              <ac:spMk id="2" creationId="{E3275E17-7E4C-E948-A24F-08D9300E9B07}"/>
            </ac:spMkLst>
          </pc:spChg>
          <pc:spChg chg="mod">
            <ac:chgData name="Lombardo, Gina" userId="38a27b05-fac4-4c7a-828f-f94fb759ca98" providerId="ADAL" clId="{7C41FA35-87FF-4D9C-9502-1E241C9C313F}" dt="2024-11-19T18:32:45.052" v="564"/>
            <ac:spMkLst>
              <pc:docMk/>
              <pc:sldMasterMk cId="1187153575" sldId="2147483719"/>
              <pc:sldLayoutMk cId="3254815639" sldId="2147483729"/>
              <ac:spMk id="3" creationId="{010E55C7-91D2-4641-B172-A89B7315F3BC}"/>
            </ac:spMkLst>
          </pc:spChg>
          <pc:spChg chg="mod">
            <ac:chgData name="Lombardo, Gina" userId="38a27b05-fac4-4c7a-828f-f94fb759ca98" providerId="ADAL" clId="{7C41FA35-87FF-4D9C-9502-1E241C9C313F}" dt="2024-11-19T18:32:45.052" v="564"/>
            <ac:spMkLst>
              <pc:docMk/>
              <pc:sldMasterMk cId="1187153575" sldId="2147483719"/>
              <pc:sldLayoutMk cId="3254815639" sldId="2147483729"/>
              <ac:spMk id="11" creationId="{B6A60C20-D96F-EA4A-BF5A-3FA1B522DBF7}"/>
            </ac:spMkLst>
          </pc:spChg>
          <pc:picChg chg="mod">
            <ac:chgData name="Lombardo, Gina" userId="38a27b05-fac4-4c7a-828f-f94fb759ca98" providerId="ADAL" clId="{7C41FA35-87FF-4D9C-9502-1E241C9C313F}" dt="2024-11-19T18:32:45.052" v="564"/>
            <ac:picMkLst>
              <pc:docMk/>
              <pc:sldMasterMk cId="1187153575" sldId="2147483719"/>
              <pc:sldLayoutMk cId="3254815639" sldId="2147483729"/>
              <ac:picMk id="10" creationId="{252124E0-1916-4C46-A524-B0392C7E974A}"/>
            </ac:picMkLst>
          </pc:picChg>
        </pc:sldLayoutChg>
        <pc:sldLayoutChg chg="modSp">
          <pc:chgData name="Lombardo, Gina" userId="38a27b05-fac4-4c7a-828f-f94fb759ca98" providerId="ADAL" clId="{7C41FA35-87FF-4D9C-9502-1E241C9C313F}" dt="2024-11-19T18:32:45.052" v="564"/>
          <pc:sldLayoutMkLst>
            <pc:docMk/>
            <pc:sldMasterMk cId="1187153575" sldId="2147483719"/>
            <pc:sldLayoutMk cId="3275545274" sldId="2147483730"/>
          </pc:sldLayoutMkLst>
          <pc:spChg chg="mod">
            <ac:chgData name="Lombardo, Gina" userId="38a27b05-fac4-4c7a-828f-f94fb759ca98" providerId="ADAL" clId="{7C41FA35-87FF-4D9C-9502-1E241C9C313F}" dt="2024-11-19T18:32:45.052" v="564"/>
            <ac:spMkLst>
              <pc:docMk/>
              <pc:sldMasterMk cId="1187153575" sldId="2147483719"/>
              <pc:sldLayoutMk cId="3275545274" sldId="2147483730"/>
              <ac:spMk id="2" creationId="{E3275E17-7E4C-E948-A24F-08D9300E9B07}"/>
            </ac:spMkLst>
          </pc:spChg>
          <pc:spChg chg="mod">
            <ac:chgData name="Lombardo, Gina" userId="38a27b05-fac4-4c7a-828f-f94fb759ca98" providerId="ADAL" clId="{7C41FA35-87FF-4D9C-9502-1E241C9C313F}" dt="2024-11-19T18:32:45.052" v="564"/>
            <ac:spMkLst>
              <pc:docMk/>
              <pc:sldMasterMk cId="1187153575" sldId="2147483719"/>
              <pc:sldLayoutMk cId="3275545274" sldId="2147483730"/>
              <ac:spMk id="3" creationId="{010E55C7-91D2-4641-B172-A89B7315F3BC}"/>
            </ac:spMkLst>
          </pc:spChg>
          <pc:spChg chg="mod">
            <ac:chgData name="Lombardo, Gina" userId="38a27b05-fac4-4c7a-828f-f94fb759ca98" providerId="ADAL" clId="{7C41FA35-87FF-4D9C-9502-1E241C9C313F}" dt="2024-11-19T18:32:45.052" v="564"/>
            <ac:spMkLst>
              <pc:docMk/>
              <pc:sldMasterMk cId="1187153575" sldId="2147483719"/>
              <pc:sldLayoutMk cId="3275545274" sldId="2147483730"/>
              <ac:spMk id="8" creationId="{9BB41FCA-7009-A74C-AF86-D9D1EF76F4BF}"/>
            </ac:spMkLst>
          </pc:spChg>
          <pc:picChg chg="mod">
            <ac:chgData name="Lombardo, Gina" userId="38a27b05-fac4-4c7a-828f-f94fb759ca98" providerId="ADAL" clId="{7C41FA35-87FF-4D9C-9502-1E241C9C313F}" dt="2024-11-19T18:32:45.052" v="564"/>
            <ac:picMkLst>
              <pc:docMk/>
              <pc:sldMasterMk cId="1187153575" sldId="2147483719"/>
              <pc:sldLayoutMk cId="3275545274" sldId="2147483730"/>
              <ac:picMk id="7" creationId="{E5D8A923-DF1E-0745-9EC4-D1A1A32FA850}"/>
            </ac:picMkLst>
          </pc:picChg>
        </pc:sldLayoutChg>
        <pc:sldLayoutChg chg="modSp">
          <pc:chgData name="Lombardo, Gina" userId="38a27b05-fac4-4c7a-828f-f94fb759ca98" providerId="ADAL" clId="{7C41FA35-87FF-4D9C-9502-1E241C9C313F}" dt="2024-11-19T18:32:45.052" v="564"/>
          <pc:sldLayoutMkLst>
            <pc:docMk/>
            <pc:sldMasterMk cId="1187153575" sldId="2147483719"/>
            <pc:sldLayoutMk cId="3006088241" sldId="2147483731"/>
          </pc:sldLayoutMkLst>
          <pc:spChg chg="mod">
            <ac:chgData name="Lombardo, Gina" userId="38a27b05-fac4-4c7a-828f-f94fb759ca98" providerId="ADAL" clId="{7C41FA35-87FF-4D9C-9502-1E241C9C313F}" dt="2024-11-19T18:32:45.052" v="564"/>
            <ac:spMkLst>
              <pc:docMk/>
              <pc:sldMasterMk cId="1187153575" sldId="2147483719"/>
              <pc:sldLayoutMk cId="3006088241" sldId="2147483731"/>
              <ac:spMk id="2" creationId="{E3275E17-7E4C-E948-A24F-08D9300E9B07}"/>
            </ac:spMkLst>
          </pc:spChg>
          <pc:spChg chg="mod">
            <ac:chgData name="Lombardo, Gina" userId="38a27b05-fac4-4c7a-828f-f94fb759ca98" providerId="ADAL" clId="{7C41FA35-87FF-4D9C-9502-1E241C9C313F}" dt="2024-11-19T18:32:45.052" v="564"/>
            <ac:spMkLst>
              <pc:docMk/>
              <pc:sldMasterMk cId="1187153575" sldId="2147483719"/>
              <pc:sldLayoutMk cId="3006088241" sldId="2147483731"/>
              <ac:spMk id="3" creationId="{010E55C7-91D2-4641-B172-A89B7315F3BC}"/>
            </ac:spMkLst>
          </pc:spChg>
          <pc:spChg chg="mod">
            <ac:chgData name="Lombardo, Gina" userId="38a27b05-fac4-4c7a-828f-f94fb759ca98" providerId="ADAL" clId="{7C41FA35-87FF-4D9C-9502-1E241C9C313F}" dt="2024-11-19T18:32:45.052" v="564"/>
            <ac:spMkLst>
              <pc:docMk/>
              <pc:sldMasterMk cId="1187153575" sldId="2147483719"/>
              <pc:sldLayoutMk cId="3006088241" sldId="2147483731"/>
              <ac:spMk id="9" creationId="{94558B09-552E-1241-A876-D4AA061AE57B}"/>
            </ac:spMkLst>
          </pc:spChg>
          <pc:spChg chg="mod">
            <ac:chgData name="Lombardo, Gina" userId="38a27b05-fac4-4c7a-828f-f94fb759ca98" providerId="ADAL" clId="{7C41FA35-87FF-4D9C-9502-1E241C9C313F}" dt="2024-11-19T18:32:45.052" v="564"/>
            <ac:spMkLst>
              <pc:docMk/>
              <pc:sldMasterMk cId="1187153575" sldId="2147483719"/>
              <pc:sldLayoutMk cId="3006088241" sldId="2147483731"/>
              <ac:spMk id="10" creationId="{DCC4E184-897C-C24C-9827-09ED7D8E9EB5}"/>
            </ac:spMkLst>
          </pc:spChg>
        </pc:sldLayoutChg>
      </pc:sldMasterChg>
      <pc:sldMasterChg chg="modSldLayout">
        <pc:chgData name="Lombardo, Gina" userId="38a27b05-fac4-4c7a-828f-f94fb759ca98" providerId="ADAL" clId="{7C41FA35-87FF-4D9C-9502-1E241C9C313F}" dt="2024-11-19T18:32:45.052" v="564"/>
        <pc:sldMasterMkLst>
          <pc:docMk/>
          <pc:sldMasterMk cId="81203364" sldId="2147483732"/>
        </pc:sldMasterMkLst>
        <pc:sldLayoutChg chg="addSp delSp modAnim">
          <pc:chgData name="Lombardo, Gina" userId="38a27b05-fac4-4c7a-828f-f94fb759ca98" providerId="ADAL" clId="{7C41FA35-87FF-4D9C-9502-1E241C9C313F}" dt="2024-11-19T18:32:45.052" v="564"/>
          <pc:sldLayoutMkLst>
            <pc:docMk/>
            <pc:sldMasterMk cId="81203364" sldId="2147483732"/>
            <pc:sldLayoutMk cId="1962213121" sldId="2147483744"/>
          </pc:sldLayoutMkLst>
          <pc:grpChg chg="add del">
            <ac:chgData name="Lombardo, Gina" userId="38a27b05-fac4-4c7a-828f-f94fb759ca98" providerId="ADAL" clId="{7C41FA35-87FF-4D9C-9502-1E241C9C313F}" dt="2024-11-19T18:32:45.052" v="564"/>
            <ac:grpSpMkLst>
              <pc:docMk/>
              <pc:sldMasterMk cId="81203364" sldId="2147483732"/>
              <pc:sldLayoutMk cId="1962213121" sldId="2147483744"/>
              <ac:grpSpMk id="12" creationId="{D92CD854-F1AB-6140-B4B1-92C2B5B5DF91}"/>
            </ac:grpSpMkLst>
          </pc:grpChg>
          <pc:picChg chg="add del">
            <ac:chgData name="Lombardo, Gina" userId="38a27b05-fac4-4c7a-828f-f94fb759ca98" providerId="ADAL" clId="{7C41FA35-87FF-4D9C-9502-1E241C9C313F}" dt="2024-11-19T18:32:45.052" v="564"/>
            <ac:picMkLst>
              <pc:docMk/>
              <pc:sldMasterMk cId="81203364" sldId="2147483732"/>
              <pc:sldLayoutMk cId="1962213121" sldId="2147483744"/>
              <ac:picMk id="15" creationId="{B491EDEB-0D8D-A047-BC51-6B1611ED14C2}"/>
            </ac:picMkLst>
          </pc:picChg>
        </pc:sldLayoutChg>
        <pc:sldLayoutChg chg="addSp delSp">
          <pc:chgData name="Lombardo, Gina" userId="38a27b05-fac4-4c7a-828f-f94fb759ca98" providerId="ADAL" clId="{7C41FA35-87FF-4D9C-9502-1E241C9C313F}" dt="2024-11-19T18:32:45.052" v="564"/>
          <pc:sldLayoutMkLst>
            <pc:docMk/>
            <pc:sldMasterMk cId="81203364" sldId="2147483732"/>
            <pc:sldLayoutMk cId="1900053334" sldId="2147483747"/>
          </pc:sldLayoutMkLst>
          <pc:spChg chg="add del">
            <ac:chgData name="Lombardo, Gina" userId="38a27b05-fac4-4c7a-828f-f94fb759ca98" providerId="ADAL" clId="{7C41FA35-87FF-4D9C-9502-1E241C9C313F}" dt="2024-11-19T18:32:45.052" v="564"/>
            <ac:spMkLst>
              <pc:docMk/>
              <pc:sldMasterMk cId="81203364" sldId="2147483732"/>
              <pc:sldLayoutMk cId="1900053334" sldId="2147483747"/>
              <ac:spMk id="4" creationId="{96495E89-FAB6-4C52-A007-895B06556694}"/>
            </ac:spMkLst>
          </pc:spChg>
        </pc:sldLayoutChg>
      </pc:sldMasterChg>
      <pc:sldMasterChg chg="modSldLayout">
        <pc:chgData name="Lombardo, Gina" userId="38a27b05-fac4-4c7a-828f-f94fb759ca98" providerId="ADAL" clId="{7C41FA35-87FF-4D9C-9502-1E241C9C313F}" dt="2024-11-19T18:31:56.903" v="562"/>
        <pc:sldMasterMkLst>
          <pc:docMk/>
          <pc:sldMasterMk cId="1372333852" sldId="2147483732"/>
        </pc:sldMasterMkLst>
        <pc:sldLayoutChg chg="addSp delSp modAnim">
          <pc:chgData name="Lombardo, Gina" userId="38a27b05-fac4-4c7a-828f-f94fb759ca98" providerId="ADAL" clId="{7C41FA35-87FF-4D9C-9502-1E241C9C313F}" dt="2024-11-19T18:31:56.903" v="562"/>
          <pc:sldLayoutMkLst>
            <pc:docMk/>
            <pc:sldMasterMk cId="1372333852" sldId="2147483732"/>
            <pc:sldLayoutMk cId="2861109332" sldId="2147483744"/>
          </pc:sldLayoutMkLst>
          <pc:grpChg chg="add del">
            <ac:chgData name="Lombardo, Gina" userId="38a27b05-fac4-4c7a-828f-f94fb759ca98" providerId="ADAL" clId="{7C41FA35-87FF-4D9C-9502-1E241C9C313F}" dt="2024-11-19T18:31:56.903" v="562"/>
            <ac:grpSpMkLst>
              <pc:docMk/>
              <pc:sldMasterMk cId="1372333852" sldId="2147483732"/>
              <pc:sldLayoutMk cId="2861109332" sldId="2147483744"/>
              <ac:grpSpMk id="12" creationId="{D92CD854-F1AB-6140-B4B1-92C2B5B5DF91}"/>
            </ac:grpSpMkLst>
          </pc:grpChg>
          <pc:picChg chg="add del">
            <ac:chgData name="Lombardo, Gina" userId="38a27b05-fac4-4c7a-828f-f94fb759ca98" providerId="ADAL" clId="{7C41FA35-87FF-4D9C-9502-1E241C9C313F}" dt="2024-11-19T18:31:56.903" v="562"/>
            <ac:picMkLst>
              <pc:docMk/>
              <pc:sldMasterMk cId="1372333852" sldId="2147483732"/>
              <pc:sldLayoutMk cId="2861109332" sldId="2147483744"/>
              <ac:picMk id="15" creationId="{B491EDEB-0D8D-A047-BC51-6B1611ED14C2}"/>
            </ac:picMkLst>
          </pc:picChg>
        </pc:sldLayoutChg>
        <pc:sldLayoutChg chg="addSp delSp">
          <pc:chgData name="Lombardo, Gina" userId="38a27b05-fac4-4c7a-828f-f94fb759ca98" providerId="ADAL" clId="{7C41FA35-87FF-4D9C-9502-1E241C9C313F}" dt="2024-11-19T18:31:56.903" v="562"/>
          <pc:sldLayoutMkLst>
            <pc:docMk/>
            <pc:sldMasterMk cId="1372333852" sldId="2147483732"/>
            <pc:sldLayoutMk cId="3130253635" sldId="2147483747"/>
          </pc:sldLayoutMkLst>
          <pc:spChg chg="add del">
            <ac:chgData name="Lombardo, Gina" userId="38a27b05-fac4-4c7a-828f-f94fb759ca98" providerId="ADAL" clId="{7C41FA35-87FF-4D9C-9502-1E241C9C313F}" dt="2024-11-19T18:31:56.903" v="562"/>
            <ac:spMkLst>
              <pc:docMk/>
              <pc:sldMasterMk cId="1372333852" sldId="2147483732"/>
              <pc:sldLayoutMk cId="3130253635" sldId="2147483747"/>
              <ac:spMk id="4" creationId="{96495E89-FAB6-4C52-A007-895B06556694}"/>
            </ac:spMkLst>
          </pc:spChg>
        </pc:sldLayoutChg>
      </pc:sldMasterChg>
      <pc:sldMasterChg chg="modSldLayout">
        <pc:chgData name="Lombardo, Gina" userId="38a27b05-fac4-4c7a-828f-f94fb759ca98" providerId="ADAL" clId="{7C41FA35-87FF-4D9C-9502-1E241C9C313F}" dt="2024-11-19T18:31:43.421" v="560"/>
        <pc:sldMasterMkLst>
          <pc:docMk/>
          <pc:sldMasterMk cId="2466416052" sldId="2147483732"/>
        </pc:sldMasterMkLst>
        <pc:sldLayoutChg chg="addSp delSp modAnim">
          <pc:chgData name="Lombardo, Gina" userId="38a27b05-fac4-4c7a-828f-f94fb759ca98" providerId="ADAL" clId="{7C41FA35-87FF-4D9C-9502-1E241C9C313F}" dt="2024-11-19T18:31:43.421" v="560"/>
          <pc:sldLayoutMkLst>
            <pc:docMk/>
            <pc:sldMasterMk cId="2466416052" sldId="2147483732"/>
            <pc:sldLayoutMk cId="763223236" sldId="2147483744"/>
          </pc:sldLayoutMkLst>
          <pc:grpChg chg="add del">
            <ac:chgData name="Lombardo, Gina" userId="38a27b05-fac4-4c7a-828f-f94fb759ca98" providerId="ADAL" clId="{7C41FA35-87FF-4D9C-9502-1E241C9C313F}" dt="2024-11-19T18:31:43.421" v="560"/>
            <ac:grpSpMkLst>
              <pc:docMk/>
              <pc:sldMasterMk cId="2466416052" sldId="2147483732"/>
              <pc:sldLayoutMk cId="763223236" sldId="2147483744"/>
              <ac:grpSpMk id="12" creationId="{D92CD854-F1AB-6140-B4B1-92C2B5B5DF91}"/>
            </ac:grpSpMkLst>
          </pc:grpChg>
          <pc:picChg chg="add del">
            <ac:chgData name="Lombardo, Gina" userId="38a27b05-fac4-4c7a-828f-f94fb759ca98" providerId="ADAL" clId="{7C41FA35-87FF-4D9C-9502-1E241C9C313F}" dt="2024-11-19T18:31:43.421" v="560"/>
            <ac:picMkLst>
              <pc:docMk/>
              <pc:sldMasterMk cId="2466416052" sldId="2147483732"/>
              <pc:sldLayoutMk cId="763223236" sldId="2147483744"/>
              <ac:picMk id="15" creationId="{B491EDEB-0D8D-A047-BC51-6B1611ED14C2}"/>
            </ac:picMkLst>
          </pc:picChg>
        </pc:sldLayoutChg>
        <pc:sldLayoutChg chg="addSp delSp">
          <pc:chgData name="Lombardo, Gina" userId="38a27b05-fac4-4c7a-828f-f94fb759ca98" providerId="ADAL" clId="{7C41FA35-87FF-4D9C-9502-1E241C9C313F}" dt="2024-11-19T18:31:43.421" v="560"/>
          <pc:sldLayoutMkLst>
            <pc:docMk/>
            <pc:sldMasterMk cId="2466416052" sldId="2147483732"/>
            <pc:sldLayoutMk cId="1720892376" sldId="2147483747"/>
          </pc:sldLayoutMkLst>
          <pc:spChg chg="add del">
            <ac:chgData name="Lombardo, Gina" userId="38a27b05-fac4-4c7a-828f-f94fb759ca98" providerId="ADAL" clId="{7C41FA35-87FF-4D9C-9502-1E241C9C313F}" dt="2024-11-19T18:31:43.421" v="560"/>
            <ac:spMkLst>
              <pc:docMk/>
              <pc:sldMasterMk cId="2466416052" sldId="2147483732"/>
              <pc:sldLayoutMk cId="1720892376" sldId="2147483747"/>
              <ac:spMk id="4" creationId="{96495E89-FAB6-4C52-A007-895B06556694}"/>
            </ac:spMkLst>
          </pc:spChg>
        </pc:sldLayoutChg>
      </pc:sldMasterChg>
      <pc:sldMasterChg chg="modSldLayout">
        <pc:chgData name="Lombardo, Gina" userId="38a27b05-fac4-4c7a-828f-f94fb759ca98" providerId="ADAL" clId="{7C41FA35-87FF-4D9C-9502-1E241C9C313F}" dt="2024-11-19T18:31:36.933" v="558"/>
        <pc:sldMasterMkLst>
          <pc:docMk/>
          <pc:sldMasterMk cId="4263707584" sldId="2147483732"/>
        </pc:sldMasterMkLst>
        <pc:sldLayoutChg chg="addSp delSp modAnim">
          <pc:chgData name="Lombardo, Gina" userId="38a27b05-fac4-4c7a-828f-f94fb759ca98" providerId="ADAL" clId="{7C41FA35-87FF-4D9C-9502-1E241C9C313F}" dt="2024-11-19T18:31:36.933" v="558"/>
          <pc:sldLayoutMkLst>
            <pc:docMk/>
            <pc:sldMasterMk cId="4263707584" sldId="2147483732"/>
            <pc:sldLayoutMk cId="2656989148" sldId="2147483744"/>
          </pc:sldLayoutMkLst>
          <pc:grpChg chg="add del">
            <ac:chgData name="Lombardo, Gina" userId="38a27b05-fac4-4c7a-828f-f94fb759ca98" providerId="ADAL" clId="{7C41FA35-87FF-4D9C-9502-1E241C9C313F}" dt="2024-11-19T18:31:36.933" v="558"/>
            <ac:grpSpMkLst>
              <pc:docMk/>
              <pc:sldMasterMk cId="4263707584" sldId="2147483732"/>
              <pc:sldLayoutMk cId="2656989148" sldId="2147483744"/>
              <ac:grpSpMk id="12" creationId="{D92CD854-F1AB-6140-B4B1-92C2B5B5DF91}"/>
            </ac:grpSpMkLst>
          </pc:grpChg>
          <pc:picChg chg="add del">
            <ac:chgData name="Lombardo, Gina" userId="38a27b05-fac4-4c7a-828f-f94fb759ca98" providerId="ADAL" clId="{7C41FA35-87FF-4D9C-9502-1E241C9C313F}" dt="2024-11-19T18:31:36.933" v="558"/>
            <ac:picMkLst>
              <pc:docMk/>
              <pc:sldMasterMk cId="4263707584" sldId="2147483732"/>
              <pc:sldLayoutMk cId="2656989148" sldId="2147483744"/>
              <ac:picMk id="15" creationId="{B491EDEB-0D8D-A047-BC51-6B1611ED14C2}"/>
            </ac:picMkLst>
          </pc:picChg>
        </pc:sldLayoutChg>
        <pc:sldLayoutChg chg="addSp delSp">
          <pc:chgData name="Lombardo, Gina" userId="38a27b05-fac4-4c7a-828f-f94fb759ca98" providerId="ADAL" clId="{7C41FA35-87FF-4D9C-9502-1E241C9C313F}" dt="2024-11-19T18:31:36.933" v="558"/>
          <pc:sldLayoutMkLst>
            <pc:docMk/>
            <pc:sldMasterMk cId="4263707584" sldId="2147483732"/>
            <pc:sldLayoutMk cId="1168661036" sldId="2147483747"/>
          </pc:sldLayoutMkLst>
          <pc:spChg chg="add del">
            <ac:chgData name="Lombardo, Gina" userId="38a27b05-fac4-4c7a-828f-f94fb759ca98" providerId="ADAL" clId="{7C41FA35-87FF-4D9C-9502-1E241C9C313F}" dt="2024-11-19T18:31:36.933" v="558"/>
            <ac:spMkLst>
              <pc:docMk/>
              <pc:sldMasterMk cId="4263707584" sldId="2147483732"/>
              <pc:sldLayoutMk cId="1168661036" sldId="2147483747"/>
              <ac:spMk id="4" creationId="{96495E89-FAB6-4C52-A007-895B06556694}"/>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227123-2CB7-C54E-82EF-CE2B4F4595EF}" type="datetimeFigureOut">
              <a:rPr lang="en-US" smtClean="0"/>
              <a:t>11/14/2024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92D164-6E69-5949-903B-16426CF50482}" type="slidenum">
              <a:rPr lang="en-US" smtClean="0"/>
              <a:t>‹#›</a:t>
            </a:fld>
            <a:endParaRPr lang="en-US"/>
          </a:p>
        </p:txBody>
      </p:sp>
    </p:spTree>
    <p:extLst>
      <p:ext uri="{BB962C8B-B14F-4D97-AF65-F5344CB8AC3E}">
        <p14:creationId xmlns:p14="http://schemas.microsoft.com/office/powerpoint/2010/main" val="2531663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0E92D164-6E69-5949-903B-16426CF50482}" type="slidenum">
              <a:rPr lang="en-US" smtClean="0"/>
              <a:t>1</a:t>
            </a:fld>
            <a:endParaRPr lang="en-US"/>
          </a:p>
        </p:txBody>
      </p:sp>
    </p:spTree>
    <p:extLst>
      <p:ext uri="{BB962C8B-B14F-4D97-AF65-F5344CB8AC3E}">
        <p14:creationId xmlns:p14="http://schemas.microsoft.com/office/powerpoint/2010/main" val="2109416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Taken from 1071484.1.0</a:t>
            </a:r>
          </a:p>
          <a:p>
            <a:endParaRPr lang="en-US"/>
          </a:p>
        </p:txBody>
      </p:sp>
      <p:sp>
        <p:nvSpPr>
          <p:cNvPr id="4" name="Slide Number Placeholder 3"/>
          <p:cNvSpPr>
            <a:spLocks noGrp="1"/>
          </p:cNvSpPr>
          <p:nvPr>
            <p:ph type="sldNum" sz="quarter" idx="5"/>
          </p:nvPr>
        </p:nvSpPr>
        <p:spPr/>
        <p:txBody>
          <a:bodyPr/>
          <a:lstStyle/>
          <a:p>
            <a:fld id="{0E92D164-6E69-5949-903B-16426CF50482}" type="slidenum">
              <a:rPr lang="en-US" smtClean="0"/>
              <a:t>3</a:t>
            </a:fld>
            <a:endParaRPr lang="en-US"/>
          </a:p>
        </p:txBody>
      </p:sp>
    </p:spTree>
    <p:extLst>
      <p:ext uri="{BB962C8B-B14F-4D97-AF65-F5344CB8AC3E}">
        <p14:creationId xmlns:p14="http://schemas.microsoft.com/office/powerpoint/2010/main" val="2201624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Taken from 1071484.1.0</a:t>
            </a:r>
          </a:p>
          <a:p>
            <a:endParaRPr lang="en-US"/>
          </a:p>
        </p:txBody>
      </p:sp>
      <p:sp>
        <p:nvSpPr>
          <p:cNvPr id="4" name="Slide Number Placeholder 3"/>
          <p:cNvSpPr>
            <a:spLocks noGrp="1"/>
          </p:cNvSpPr>
          <p:nvPr>
            <p:ph type="sldNum" sz="quarter" idx="5"/>
          </p:nvPr>
        </p:nvSpPr>
        <p:spPr/>
        <p:txBody>
          <a:bodyPr/>
          <a:lstStyle/>
          <a:p>
            <a:fld id="{0E92D164-6E69-5949-903B-16426CF50482}" type="slidenum">
              <a:rPr lang="en-US" smtClean="0"/>
              <a:t>4</a:t>
            </a:fld>
            <a:endParaRPr lang="en-US"/>
          </a:p>
        </p:txBody>
      </p:sp>
    </p:spTree>
    <p:extLst>
      <p:ext uri="{BB962C8B-B14F-4D97-AF65-F5344CB8AC3E}">
        <p14:creationId xmlns:p14="http://schemas.microsoft.com/office/powerpoint/2010/main" val="3857229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sz="1200" dirty="0">
              <a:solidFill>
                <a:schemeClr val="tx1"/>
              </a:solidFill>
              <a:highlight>
                <a:srgbClr val="FFFF00"/>
              </a:highlight>
            </a:endParaRP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0E92D164-6E69-5949-903B-16426CF50482}" type="slidenum">
              <a:rPr lang="en-US" smtClean="0"/>
              <a:t>5</a:t>
            </a:fld>
            <a:endParaRPr lang="en-US"/>
          </a:p>
        </p:txBody>
      </p:sp>
    </p:spTree>
    <p:extLst>
      <p:ext uri="{BB962C8B-B14F-4D97-AF65-F5344CB8AC3E}">
        <p14:creationId xmlns:p14="http://schemas.microsoft.com/office/powerpoint/2010/main" val="1504004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0E92D164-6E69-5949-903B-16426CF50482}" type="slidenum">
              <a:rPr lang="en-US" smtClean="0"/>
              <a:t>6</a:t>
            </a:fld>
            <a:endParaRPr lang="en-US"/>
          </a:p>
        </p:txBody>
      </p:sp>
    </p:spTree>
    <p:extLst>
      <p:ext uri="{BB962C8B-B14F-4D97-AF65-F5344CB8AC3E}">
        <p14:creationId xmlns:p14="http://schemas.microsoft.com/office/powerpoint/2010/main" val="3292258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endParaRPr lang="en-US" b="0" dirty="0"/>
          </a:p>
          <a:p>
            <a:pPr marL="628650" lvl="1" indent="-171450">
              <a:buFont typeface="Arial" panose="020B0604020202020204" pitchFamily="34" charset="0"/>
              <a:buChar char="•"/>
            </a:pPr>
            <a:endParaRPr lang="en-US" b="0" dirty="0"/>
          </a:p>
        </p:txBody>
      </p:sp>
      <p:sp>
        <p:nvSpPr>
          <p:cNvPr id="4" name="Slide Number Placeholder 3"/>
          <p:cNvSpPr>
            <a:spLocks noGrp="1"/>
          </p:cNvSpPr>
          <p:nvPr>
            <p:ph type="sldNum" sz="quarter" idx="5"/>
          </p:nvPr>
        </p:nvSpPr>
        <p:spPr/>
        <p:txBody>
          <a:bodyPr/>
          <a:lstStyle/>
          <a:p>
            <a:fld id="{0E92D164-6E69-5949-903B-16426CF50482}" type="slidenum">
              <a:rPr lang="en-US" smtClean="0"/>
              <a:t>7</a:t>
            </a:fld>
            <a:endParaRPr lang="en-US"/>
          </a:p>
        </p:txBody>
      </p:sp>
    </p:spTree>
    <p:extLst>
      <p:ext uri="{BB962C8B-B14F-4D97-AF65-F5344CB8AC3E}">
        <p14:creationId xmlns:p14="http://schemas.microsoft.com/office/powerpoint/2010/main" val="3000899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Tx/>
              <a:buNone/>
            </a:pPr>
            <a:endParaRPr lang="en-US"/>
          </a:p>
        </p:txBody>
      </p:sp>
      <p:sp>
        <p:nvSpPr>
          <p:cNvPr id="4" name="Slide Number Placeholder 3"/>
          <p:cNvSpPr>
            <a:spLocks noGrp="1"/>
          </p:cNvSpPr>
          <p:nvPr>
            <p:ph type="sldNum" sz="quarter" idx="5"/>
          </p:nvPr>
        </p:nvSpPr>
        <p:spPr/>
        <p:txBody>
          <a:bodyPr/>
          <a:lstStyle/>
          <a:p>
            <a:fld id="{0E92D164-6E69-5949-903B-16426CF50482}" type="slidenum">
              <a:rPr lang="en-US" smtClean="0"/>
              <a:t>8</a:t>
            </a:fld>
            <a:endParaRPr lang="en-US"/>
          </a:p>
        </p:txBody>
      </p:sp>
    </p:spTree>
    <p:extLst>
      <p:ext uri="{BB962C8B-B14F-4D97-AF65-F5344CB8AC3E}">
        <p14:creationId xmlns:p14="http://schemas.microsoft.com/office/powerpoint/2010/main" val="1701122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Arial"/>
              <a:buNone/>
            </a:pPr>
            <a:endParaRPr lang="en-GB"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0E92D164-6E69-5949-903B-16426CF50482}" type="slidenum">
              <a:rPr lang="en-US" smtClean="0"/>
              <a:t>9</a:t>
            </a:fld>
            <a:endParaRPr lang="en-US"/>
          </a:p>
        </p:txBody>
      </p:sp>
    </p:spTree>
    <p:extLst>
      <p:ext uri="{BB962C8B-B14F-4D97-AF65-F5344CB8AC3E}">
        <p14:creationId xmlns:p14="http://schemas.microsoft.com/office/powerpoint/2010/main" val="3586660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0E92D164-6E69-5949-903B-16426CF50482}" type="slidenum">
              <a:rPr lang="en-US" smtClean="0"/>
              <a:t>10</a:t>
            </a:fld>
            <a:endParaRPr lang="en-US"/>
          </a:p>
        </p:txBody>
      </p:sp>
    </p:spTree>
    <p:extLst>
      <p:ext uri="{BB962C8B-B14F-4D97-AF65-F5344CB8AC3E}">
        <p14:creationId xmlns:p14="http://schemas.microsoft.com/office/powerpoint/2010/main" val="2252241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Tx/>
              <a:buNone/>
            </a:pPr>
            <a:r>
              <a:rPr lang="en-US"/>
              <a:t>For the first time, workplace retirement plan recordkeepers and Fidelity’s leadership and Retirement Clearinghouse (RCH) have partnered to create a consortium to accelerate the adoption of Auto Portability (AP). </a:t>
            </a:r>
          </a:p>
          <a:p>
            <a:pPr marL="0" indent="0">
              <a:buFontTx/>
              <a:buNone/>
            </a:pPr>
            <a:endParaRPr lang="en-US"/>
          </a:p>
          <a:p>
            <a:pPr marL="0" indent="0">
              <a:buFontTx/>
              <a:buNone/>
            </a:pPr>
            <a:r>
              <a:rPr lang="en-US"/>
              <a:t>Reference: https://www.dol.gov/newsroom/releases/ebsa/ebsa20240118#:~:text=The%20department's%20proposed%20rule%20would,to%20Internal%20Revenue%20Code%20section</a:t>
            </a:r>
          </a:p>
          <a:p>
            <a:pPr marL="0" indent="0">
              <a:buFontTx/>
              <a:buNone/>
            </a:pPr>
            <a:endParaRPr lang="en-US"/>
          </a:p>
        </p:txBody>
      </p:sp>
      <p:sp>
        <p:nvSpPr>
          <p:cNvPr id="4" name="Slide Number Placeholder 3"/>
          <p:cNvSpPr>
            <a:spLocks noGrp="1"/>
          </p:cNvSpPr>
          <p:nvPr>
            <p:ph type="sldNum" sz="quarter" idx="5"/>
          </p:nvPr>
        </p:nvSpPr>
        <p:spPr/>
        <p:txBody>
          <a:bodyPr/>
          <a:lstStyle/>
          <a:p>
            <a:fld id="{0E92D164-6E69-5949-903B-16426CF50482}" type="slidenum">
              <a:rPr lang="en-US" smtClean="0"/>
              <a:t>11</a:t>
            </a:fld>
            <a:endParaRPr lang="en-US"/>
          </a:p>
        </p:txBody>
      </p:sp>
    </p:spTree>
    <p:extLst>
      <p:ext uri="{BB962C8B-B14F-4D97-AF65-F5344CB8AC3E}">
        <p14:creationId xmlns:p14="http://schemas.microsoft.com/office/powerpoint/2010/main" val="4283131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0E92D164-6E69-5949-903B-16426CF50482}" type="slidenum">
              <a:rPr lang="en-US" smtClean="0"/>
              <a:t>12</a:t>
            </a:fld>
            <a:endParaRPr lang="en-US"/>
          </a:p>
        </p:txBody>
      </p:sp>
    </p:spTree>
    <p:extLst>
      <p:ext uri="{BB962C8B-B14F-4D97-AF65-F5344CB8AC3E}">
        <p14:creationId xmlns:p14="http://schemas.microsoft.com/office/powerpoint/2010/main" val="1731444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0E92D164-6E69-5949-903B-16426CF50482}" type="slidenum">
              <a:rPr lang="en-US" smtClean="0"/>
              <a:t>13</a:t>
            </a:fld>
            <a:endParaRPr lang="en-US"/>
          </a:p>
        </p:txBody>
      </p:sp>
    </p:spTree>
    <p:extLst>
      <p:ext uri="{BB962C8B-B14F-4D97-AF65-F5344CB8AC3E}">
        <p14:creationId xmlns:p14="http://schemas.microsoft.com/office/powerpoint/2010/main" val="2240161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algn="l"/>
            <a:endParaRPr lang="en-US" b="0"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0E92D164-6E69-5949-903B-16426CF50482}" type="slidenum">
              <a:rPr lang="en-US" smtClean="0"/>
              <a:t>14</a:t>
            </a:fld>
            <a:endParaRPr lang="en-US"/>
          </a:p>
        </p:txBody>
      </p:sp>
    </p:spTree>
    <p:extLst>
      <p:ext uri="{BB962C8B-B14F-4D97-AF65-F5344CB8AC3E}">
        <p14:creationId xmlns:p14="http://schemas.microsoft.com/office/powerpoint/2010/main" val="2685831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 2 Headlines - 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762260" y="0"/>
            <a:ext cx="8938260" cy="1036850"/>
          </a:xfrm>
          <a:prstGeom prst="rect">
            <a:avLst/>
          </a:prstGeom>
        </p:spPr>
        <p:txBody>
          <a:bodyPr lIns="0" tIns="0" rIns="0" bIns="0">
            <a:normAutofit/>
          </a:bodyPr>
          <a:lstStyle>
            <a:lvl1pPr marL="0" algn="l" defTabSz="914333" rtl="0" eaLnBrk="1" latinLnBrk="0" hangingPunct="1">
              <a:lnSpc>
                <a:spcPts val="2600"/>
              </a:lnSpc>
              <a:defRPr lang="en-US" sz="2600" kern="1200" dirty="0">
                <a:solidFill>
                  <a:schemeClr val="tx1"/>
                </a:solidFill>
                <a:latin typeface="Calibri" panose="020F0502020204030204" pitchFamily="34" charset="0"/>
                <a:ea typeface="+mn-ea"/>
                <a:cs typeface="Calibri" panose="020F0502020204030204" pitchFamily="34" charset="0"/>
              </a:defRPr>
            </a:lvl1pPr>
          </a:lstStyle>
          <a:p>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a:lstStyle>
            <a:lvl1pPr>
              <a:defRPr>
                <a:solidFill>
                  <a:schemeClr val="bg1">
                    <a:lumMod val="50000"/>
                  </a:schemeClr>
                </a:solidFill>
              </a:defRPr>
            </a:lvl1pPr>
          </a:lstStyle>
          <a:p>
            <a:endParaRPr lang="en-US"/>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a:solidFill>
                  <a:schemeClr val="bg1">
                    <a:lumMod val="50000"/>
                  </a:schemeClr>
                </a:solidFill>
              </a:defRPr>
            </a:lvl1pPr>
          </a:lstStyle>
          <a:p>
            <a:fld id="{05BFBC55-CFB3-E64F-8BCC-34A4E1FBD227}" type="slidenum">
              <a:rPr lang="en-US" smtClean="0"/>
              <a:pPr/>
              <a:t>‹#›</a:t>
            </a:fld>
            <a:endParaRPr lang="en-US"/>
          </a:p>
        </p:txBody>
      </p:sp>
      <p:sp>
        <p:nvSpPr>
          <p:cNvPr id="7" name="Text Placeholder 7">
            <a:extLst>
              <a:ext uri="{FF2B5EF4-FFF2-40B4-BE49-F238E27FC236}">
                <a16:creationId xmlns:a16="http://schemas.microsoft.com/office/drawing/2014/main" id="{FA167A27-D5F1-4EF4-BCCB-16665C7F7463}"/>
              </a:ext>
            </a:extLst>
          </p:cNvPr>
          <p:cNvSpPr>
            <a:spLocks noGrp="1"/>
          </p:cNvSpPr>
          <p:nvPr>
            <p:ph type="body" sz="quarter" idx="13"/>
          </p:nvPr>
        </p:nvSpPr>
        <p:spPr>
          <a:xfrm>
            <a:off x="762192" y="1047750"/>
            <a:ext cx="8938588" cy="668338"/>
          </a:xfrm>
        </p:spPr>
        <p:txBody>
          <a:bodyPr lIns="0"/>
          <a:lstStyle>
            <a:lvl1pPr marL="0" indent="0">
              <a:buNone/>
              <a:defRPr/>
            </a:lvl1pPr>
            <a:lvl2pPr marL="518106" indent="0">
              <a:buNone/>
              <a:defRPr/>
            </a:lvl2pPr>
          </a:lstStyle>
          <a:p>
            <a:pPr lvl="0"/>
            <a:r>
              <a:rPr lang="en-US"/>
              <a:t>Click to edit Master text styles</a:t>
            </a:r>
          </a:p>
          <a:p>
            <a:pPr lvl="1"/>
            <a:endParaRPr lang="en-US"/>
          </a:p>
        </p:txBody>
      </p:sp>
    </p:spTree>
    <p:extLst>
      <p:ext uri="{BB962C8B-B14F-4D97-AF65-F5344CB8AC3E}">
        <p14:creationId xmlns:p14="http://schemas.microsoft.com/office/powerpoint/2010/main" val="235689036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1 Headlines - 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762260" y="701734"/>
            <a:ext cx="8938260" cy="1014365"/>
          </a:xfrm>
          <a:prstGeom prst="rect">
            <a:avLst/>
          </a:prstGeom>
        </p:spPr>
        <p:txBody>
          <a:bodyPr lIns="0" tIns="0" rIns="0" bIns="0" anchor="t">
            <a:normAutofit/>
          </a:bodyPr>
          <a:lstStyle>
            <a:lvl1pPr marL="0" algn="l" defTabSz="914333" rtl="0" eaLnBrk="1" latinLnBrk="0" hangingPunct="1">
              <a:lnSpc>
                <a:spcPts val="2600"/>
              </a:lnSpc>
              <a:defRPr lang="en-US" sz="2600" kern="1200" dirty="0">
                <a:solidFill>
                  <a:schemeClr val="tx1"/>
                </a:solidFill>
                <a:latin typeface="Calibri" panose="020F0502020204030204" pitchFamily="34" charset="0"/>
                <a:ea typeface="+mn-ea"/>
                <a:cs typeface="Calibri" panose="020F050202020403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a:solidFill>
                  <a:schemeClr val="bg1">
                    <a:lumMod val="50000"/>
                  </a:schemeClr>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1441089678"/>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2 Headlines - Gra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762260" y="0"/>
            <a:ext cx="8938260" cy="1036850"/>
          </a:xfrm>
          <a:prstGeom prst="rect">
            <a:avLst/>
          </a:prstGeom>
        </p:spPr>
        <p:txBody>
          <a:bodyPr lIns="0" tIns="0" rIns="0" bIns="0">
            <a:normAutofit/>
          </a:bodyPr>
          <a:lstStyle>
            <a:lvl1pPr marL="0" algn="l" defTabSz="914333" rtl="0" eaLnBrk="1" latinLnBrk="0" hangingPunct="1">
              <a:lnSpc>
                <a:spcPts val="2600"/>
              </a:lnSpc>
              <a:defRPr lang="en-US" sz="2600" kern="1200" dirty="0">
                <a:solidFill>
                  <a:schemeClr val="tx1"/>
                </a:solidFill>
                <a:latin typeface="Calibri" panose="020F0502020204030204" pitchFamily="34" charset="0"/>
                <a:ea typeface="+mn-ea"/>
                <a:cs typeface="Calibri" panose="020F0502020204030204" pitchFamily="34" charset="0"/>
              </a:defRPr>
            </a:lvl1pPr>
          </a:lstStyle>
          <a:p>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a:lstStyle>
            <a:lvl1pPr>
              <a:defRPr>
                <a:solidFill>
                  <a:schemeClr val="bg1">
                    <a:lumMod val="50000"/>
                  </a:schemeClr>
                </a:solidFill>
              </a:defRPr>
            </a:lvl1pPr>
          </a:lstStyle>
          <a:p>
            <a:endParaRPr lang="en-US"/>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a:solidFill>
                  <a:schemeClr val="bg1">
                    <a:lumMod val="50000"/>
                  </a:schemeClr>
                </a:solidFill>
              </a:defRPr>
            </a:lvl1pPr>
          </a:lstStyle>
          <a:p>
            <a:fld id="{05BFBC55-CFB3-E64F-8BCC-34A4E1FBD227}" type="slidenum">
              <a:rPr lang="en-US" smtClean="0"/>
              <a:pPr/>
              <a:t>‹#›</a:t>
            </a:fld>
            <a:endParaRPr lang="en-US"/>
          </a:p>
        </p:txBody>
      </p:sp>
      <p:sp>
        <p:nvSpPr>
          <p:cNvPr id="4" name="Rectangle 3">
            <a:extLst>
              <a:ext uri="{FF2B5EF4-FFF2-40B4-BE49-F238E27FC236}">
                <a16:creationId xmlns:a16="http://schemas.microsoft.com/office/drawing/2014/main" id="{96495E89-FAB6-4C52-A007-895B06556694}"/>
              </a:ext>
            </a:extLst>
          </p:cNvPr>
          <p:cNvSpPr/>
          <p:nvPr userDrawn="1"/>
        </p:nvSpPr>
        <p:spPr>
          <a:xfrm>
            <a:off x="0" y="1716088"/>
            <a:ext cx="10363200" cy="50085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ext Placeholder 7">
            <a:extLst>
              <a:ext uri="{FF2B5EF4-FFF2-40B4-BE49-F238E27FC236}">
                <a16:creationId xmlns:a16="http://schemas.microsoft.com/office/drawing/2014/main" id="{CB550505-5B21-43BD-93D9-D645D795B57B}"/>
              </a:ext>
            </a:extLst>
          </p:cNvPr>
          <p:cNvSpPr>
            <a:spLocks noGrp="1"/>
          </p:cNvSpPr>
          <p:nvPr>
            <p:ph type="body" sz="quarter" idx="13"/>
          </p:nvPr>
        </p:nvSpPr>
        <p:spPr>
          <a:xfrm>
            <a:off x="762192" y="1047750"/>
            <a:ext cx="8938588" cy="668338"/>
          </a:xfrm>
        </p:spPr>
        <p:txBody>
          <a:bodyPr lIns="0"/>
          <a:lstStyle>
            <a:lvl1pPr marL="0" indent="0">
              <a:buNone/>
              <a:defRPr/>
            </a:lvl1pPr>
            <a:lvl2pPr marL="518106" indent="0">
              <a:buNone/>
              <a:defRPr/>
            </a:lvl2pPr>
          </a:lstStyle>
          <a:p>
            <a:pPr lvl="0"/>
            <a:r>
              <a:rPr lang="en-US"/>
              <a:t>Click to edit Master text styles</a:t>
            </a:r>
          </a:p>
          <a:p>
            <a:pPr lvl="1"/>
            <a:endParaRPr lang="en-US"/>
          </a:p>
        </p:txBody>
      </p:sp>
    </p:spTree>
    <p:extLst>
      <p:ext uri="{BB962C8B-B14F-4D97-AF65-F5344CB8AC3E}">
        <p14:creationId xmlns:p14="http://schemas.microsoft.com/office/powerpoint/2010/main" val="320365729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2 Headlines - Gray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495E89-FAB6-4C52-A007-895B06556694}"/>
              </a:ext>
            </a:extLst>
          </p:cNvPr>
          <p:cNvSpPr/>
          <p:nvPr userDrawn="1"/>
        </p:nvSpPr>
        <p:spPr>
          <a:xfrm>
            <a:off x="0" y="0"/>
            <a:ext cx="10363200" cy="17160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762260" y="0"/>
            <a:ext cx="8938260" cy="1036850"/>
          </a:xfrm>
          <a:prstGeom prst="rect">
            <a:avLst/>
          </a:prstGeom>
        </p:spPr>
        <p:txBody>
          <a:bodyPr lIns="0" tIns="0" rIns="0" bIns="0">
            <a:normAutofit/>
          </a:bodyPr>
          <a:lstStyle>
            <a:lvl1pPr marL="0" algn="l" defTabSz="914333" rtl="0" eaLnBrk="1" latinLnBrk="0" hangingPunct="1">
              <a:lnSpc>
                <a:spcPts val="2600"/>
              </a:lnSpc>
              <a:defRPr lang="en-US" sz="2600" kern="1200" dirty="0">
                <a:solidFill>
                  <a:schemeClr val="tx1"/>
                </a:solidFill>
                <a:latin typeface="Calibri" panose="020F0502020204030204" pitchFamily="34" charset="0"/>
                <a:ea typeface="+mn-ea"/>
                <a:cs typeface="Calibri" panose="020F0502020204030204" pitchFamily="34" charset="0"/>
              </a:defRPr>
            </a:lvl1pPr>
          </a:lstStyle>
          <a:p>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a:lstStyle>
            <a:lvl1pPr>
              <a:defRPr>
                <a:solidFill>
                  <a:schemeClr val="bg1">
                    <a:lumMod val="50000"/>
                  </a:schemeClr>
                </a:solidFill>
              </a:defRPr>
            </a:lvl1pPr>
          </a:lstStyle>
          <a:p>
            <a:endParaRPr lang="en-US"/>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a:solidFill>
                  <a:schemeClr val="bg1">
                    <a:lumMod val="50000"/>
                  </a:schemeClr>
                </a:solidFill>
              </a:defRPr>
            </a:lvl1pPr>
          </a:lstStyle>
          <a:p>
            <a:fld id="{05BFBC55-CFB3-E64F-8BCC-34A4E1FBD227}" type="slidenum">
              <a:rPr lang="en-US" smtClean="0"/>
              <a:pPr/>
              <a:t>‹#›</a:t>
            </a:fld>
            <a:endParaRPr lang="en-US"/>
          </a:p>
        </p:txBody>
      </p:sp>
      <p:sp>
        <p:nvSpPr>
          <p:cNvPr id="7" name="Text Placeholder 7">
            <a:extLst>
              <a:ext uri="{FF2B5EF4-FFF2-40B4-BE49-F238E27FC236}">
                <a16:creationId xmlns:a16="http://schemas.microsoft.com/office/drawing/2014/main" id="{E3AE5F31-A08E-4023-8FCE-EEE2BB87D0E2}"/>
              </a:ext>
            </a:extLst>
          </p:cNvPr>
          <p:cNvSpPr>
            <a:spLocks noGrp="1"/>
          </p:cNvSpPr>
          <p:nvPr>
            <p:ph type="body" sz="quarter" idx="13"/>
          </p:nvPr>
        </p:nvSpPr>
        <p:spPr>
          <a:xfrm>
            <a:off x="762192" y="1047750"/>
            <a:ext cx="8938588" cy="668338"/>
          </a:xfrm>
        </p:spPr>
        <p:txBody>
          <a:bodyPr lIns="0"/>
          <a:lstStyle>
            <a:lvl1pPr marL="0" indent="0">
              <a:buNone/>
              <a:defRPr/>
            </a:lvl1pPr>
            <a:lvl2pPr marL="518106" indent="0">
              <a:buNone/>
              <a:defRPr/>
            </a:lvl2pPr>
          </a:lstStyle>
          <a:p>
            <a:pPr lvl="0"/>
            <a:r>
              <a:rPr lang="en-US"/>
              <a:t>Click to edit Master text styles</a:t>
            </a:r>
          </a:p>
          <a:p>
            <a:pPr lvl="1"/>
            <a:endParaRPr lang="en-US"/>
          </a:p>
        </p:txBody>
      </p:sp>
    </p:spTree>
    <p:extLst>
      <p:ext uri="{BB962C8B-B14F-4D97-AF65-F5344CB8AC3E}">
        <p14:creationId xmlns:p14="http://schemas.microsoft.com/office/powerpoint/2010/main" val="2533857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eneric Title Slide w/ Imag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92CD854-F1AB-6140-B4B1-92C2B5B5DF91}"/>
              </a:ext>
            </a:extLst>
          </p:cNvPr>
          <p:cNvGrpSpPr/>
          <p:nvPr userDrawn="1"/>
        </p:nvGrpSpPr>
        <p:grpSpPr>
          <a:xfrm>
            <a:off x="5" y="6893182"/>
            <a:ext cx="7283059" cy="492998"/>
            <a:chOff x="2915224" y="83562"/>
            <a:chExt cx="6884420" cy="480135"/>
          </a:xfrm>
        </p:grpSpPr>
        <p:sp>
          <p:nvSpPr>
            <p:cNvPr id="13" name="Rectangle 12">
              <a:extLst>
                <a:ext uri="{FF2B5EF4-FFF2-40B4-BE49-F238E27FC236}">
                  <a16:creationId xmlns:a16="http://schemas.microsoft.com/office/drawing/2014/main" id="{8CD70D42-5664-AA44-95F5-A53269305F10}"/>
                </a:ext>
              </a:extLst>
            </p:cNvPr>
            <p:cNvSpPr/>
            <p:nvPr/>
          </p:nvSpPr>
          <p:spPr>
            <a:xfrm>
              <a:off x="2915224" y="179529"/>
              <a:ext cx="6740032" cy="268400"/>
            </a:xfrm>
            <a:prstGeom prst="rect">
              <a:avLst/>
            </a:prstGeom>
            <a:gradFill flip="none" rotWithShape="1">
              <a:gsLst>
                <a:gs pos="0">
                  <a:srgbClr val="298332"/>
                </a:gs>
                <a:gs pos="92000">
                  <a:srgbClr val="63B635"/>
                </a:gs>
              </a:gsLst>
              <a:lin ang="0" scaled="1"/>
              <a:tileRect/>
            </a:gra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06" tIns="45705" rIns="91406" bIns="45705" rtlCol="0" anchor="ctr"/>
            <a:lstStyle/>
            <a:p>
              <a:pPr marL="0" marR="0" lvl="0" indent="0" algn="ctr" defTabSz="412687"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pic>
          <p:nvPicPr>
            <p:cNvPr id="14" name="Picture 13" descr="arrow.png">
              <a:extLst>
                <a:ext uri="{FF2B5EF4-FFF2-40B4-BE49-F238E27FC236}">
                  <a16:creationId xmlns:a16="http://schemas.microsoft.com/office/drawing/2014/main" id="{A3BAC053-4B93-8843-824F-63CD6B14A46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2064" b="-1"/>
            <a:stretch/>
          </p:blipFill>
          <p:spPr>
            <a:xfrm>
              <a:off x="9279297" y="83562"/>
              <a:ext cx="520347" cy="480135"/>
            </a:xfrm>
            <a:prstGeom prst="rect">
              <a:avLst/>
            </a:prstGeom>
          </p:spPr>
        </p:pic>
      </p:grpSp>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930097" y="820020"/>
            <a:ext cx="8438017" cy="2241023"/>
          </a:xfrm>
        </p:spPr>
        <p:txBody>
          <a:bodyPr lIns="0" tIns="0" rIns="0" bIns="0" anchor="b">
            <a:noAutofit/>
          </a:bodyPr>
          <a:lstStyle>
            <a:lvl1pPr algn="l">
              <a:lnSpc>
                <a:spcPts val="5800"/>
              </a:lnSpc>
              <a:defRPr sz="5800">
                <a:solidFill>
                  <a:schemeClr val="bg1"/>
                </a:solidFill>
              </a:defRPr>
            </a:lvl1pPr>
          </a:lstStyle>
          <a:p>
            <a:r>
              <a:rPr lang="en-US"/>
              <a:t>Cover headline</a:t>
            </a:r>
            <a:br>
              <a:rPr lang="en-US"/>
            </a:br>
            <a:r>
              <a:rPr lang="en-US"/>
              <a:t>should be brief</a:t>
            </a:r>
          </a:p>
        </p:txBody>
      </p:sp>
      <p:sp>
        <p:nvSpPr>
          <p:cNvPr id="3" name="Subtitle 2">
            <a:extLst>
              <a:ext uri="{FF2B5EF4-FFF2-40B4-BE49-F238E27FC236}">
                <a16:creationId xmlns:a16="http://schemas.microsoft.com/office/drawing/2014/main" id="{010E55C7-91D2-4641-B172-A89B7315F3BC}"/>
              </a:ext>
            </a:extLst>
          </p:cNvPr>
          <p:cNvSpPr>
            <a:spLocks noGrp="1"/>
          </p:cNvSpPr>
          <p:nvPr>
            <p:ph type="subTitle" idx="1" hasCustomPrompt="1"/>
          </p:nvPr>
        </p:nvSpPr>
        <p:spPr>
          <a:xfrm>
            <a:off x="930097" y="3075661"/>
            <a:ext cx="8438017" cy="667512"/>
          </a:xfrm>
        </p:spPr>
        <p:txBody>
          <a:bodyPr lIns="0" tIns="0" rIns="0" bIns="0" anchor="t">
            <a:noAutofit/>
          </a:bodyPr>
          <a:lstStyle>
            <a:lvl1pPr marL="0" indent="0" algn="l">
              <a:lnSpc>
                <a:spcPts val="2600"/>
              </a:lnSpc>
              <a:spcBef>
                <a:spcPts val="0"/>
              </a:spcBef>
              <a:buNone/>
              <a:defRPr sz="2400">
                <a:solidFill>
                  <a:schemeClr val="bg1"/>
                </a:solidFill>
              </a:defRPr>
            </a:lvl1pPr>
            <a:lvl2pPr marL="457166" indent="0" algn="ctr">
              <a:buNone/>
              <a:defRPr sz="2000"/>
            </a:lvl2pPr>
            <a:lvl3pPr marL="914333" indent="0" algn="ctr">
              <a:buNone/>
              <a:defRPr sz="1800"/>
            </a:lvl3pPr>
            <a:lvl4pPr marL="1371498" indent="0" algn="ctr">
              <a:buNone/>
              <a:defRPr sz="1600"/>
            </a:lvl4pPr>
            <a:lvl5pPr marL="1828664" indent="0" algn="ctr">
              <a:buNone/>
              <a:defRPr sz="1600"/>
            </a:lvl5pPr>
            <a:lvl6pPr marL="2285829" indent="0" algn="ctr">
              <a:buNone/>
              <a:defRPr sz="1600"/>
            </a:lvl6pPr>
            <a:lvl7pPr marL="2742995" indent="0" algn="ctr">
              <a:buNone/>
              <a:defRPr sz="1600"/>
            </a:lvl7pPr>
            <a:lvl8pPr marL="3200160" indent="0" algn="ctr">
              <a:buNone/>
              <a:defRPr sz="1600"/>
            </a:lvl8pPr>
            <a:lvl9pPr marL="3657326" indent="0" algn="ctr">
              <a:buNone/>
              <a:defRPr sz="1600"/>
            </a:lvl9pPr>
          </a:lstStyle>
          <a:p>
            <a:r>
              <a:rPr lang="en-US"/>
              <a:t>A subhead that supports the headline</a:t>
            </a:r>
            <a:br>
              <a:rPr lang="en-US"/>
            </a:br>
            <a:r>
              <a:rPr lang="en-US"/>
              <a:t>can be two lines but not more.</a:t>
            </a:r>
          </a:p>
        </p:txBody>
      </p:sp>
      <p:sp>
        <p:nvSpPr>
          <p:cNvPr id="8" name="Content Placeholder 7">
            <a:extLst>
              <a:ext uri="{FF2B5EF4-FFF2-40B4-BE49-F238E27FC236}">
                <a16:creationId xmlns:a16="http://schemas.microsoft.com/office/drawing/2014/main" id="{92027668-6D7E-CE40-A459-93DD543027A1}"/>
              </a:ext>
            </a:extLst>
          </p:cNvPr>
          <p:cNvSpPr>
            <a:spLocks noGrp="1"/>
          </p:cNvSpPr>
          <p:nvPr>
            <p:ph sz="quarter" idx="13" hasCustomPrompt="1"/>
          </p:nvPr>
        </p:nvSpPr>
        <p:spPr>
          <a:xfrm>
            <a:off x="930091" y="320478"/>
            <a:ext cx="6414465" cy="287187"/>
          </a:xfrm>
        </p:spPr>
        <p:txBody>
          <a:bodyPr lIns="0" tIns="0" rIns="0" bIns="0" anchor="ctr">
            <a:noAutofit/>
          </a:bodyPr>
          <a:lstStyle>
            <a:lvl1pPr marL="0" indent="0">
              <a:buNone/>
              <a:defRPr sz="1400" b="0" cap="all" baseline="0">
                <a:solidFill>
                  <a:schemeClr val="bg1"/>
                </a:solidFill>
              </a:defRPr>
            </a:lvl1pPr>
          </a:lstStyle>
          <a:p>
            <a:pPr lvl="0"/>
            <a:r>
              <a:rPr lang="en-US"/>
              <a:t>Presented By: First name last name | month Day</a:t>
            </a:r>
          </a:p>
        </p:txBody>
      </p:sp>
      <p:pic>
        <p:nvPicPr>
          <p:cNvPr id="15" name="Picture 50" descr="Fid_Logo_Rev.png">
            <a:extLst>
              <a:ext uri="{FF2B5EF4-FFF2-40B4-BE49-F238E27FC236}">
                <a16:creationId xmlns:a16="http://schemas.microsoft.com/office/drawing/2014/main" id="{B491EDEB-0D8D-A047-BC51-6B1611ED14C2}"/>
              </a:ext>
            </a:extLst>
          </p:cNvPr>
          <p:cNvPicPr>
            <a:picLocks/>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7819812" y="6924791"/>
            <a:ext cx="2068132" cy="430219"/>
          </a:xfrm>
          <a:prstGeom prst="rect">
            <a:avLst/>
          </a:prstGeom>
          <a:noFill/>
          <a:ln>
            <a:noFill/>
          </a:ln>
          <a:effectLst>
            <a:outerShdw blurRad="596900" sx="125000" sy="125000" algn="ctr" rotWithShape="0">
              <a:prstClr val="black"/>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1786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eneric Title Page - Color Only">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85A1CB4A-BA8C-B84F-B8B7-6454FF003B47}"/>
              </a:ext>
            </a:extLst>
          </p:cNvPr>
          <p:cNvSpPr/>
          <p:nvPr userDrawn="1"/>
        </p:nvSpPr>
        <p:spPr>
          <a:xfrm>
            <a:off x="0" y="1"/>
            <a:ext cx="10363200" cy="7772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Freeform 50">
            <a:extLst>
              <a:ext uri="{FF2B5EF4-FFF2-40B4-BE49-F238E27FC236}">
                <a16:creationId xmlns:a16="http://schemas.microsoft.com/office/drawing/2014/main" id="{0BFE5058-EC91-B84D-A3C9-BF75B5A72B71}"/>
              </a:ext>
            </a:extLst>
          </p:cNvPr>
          <p:cNvSpPr/>
          <p:nvPr userDrawn="1"/>
        </p:nvSpPr>
        <p:spPr>
          <a:xfrm>
            <a:off x="1" y="-7026"/>
            <a:ext cx="7102340" cy="7779426"/>
          </a:xfrm>
          <a:custGeom>
            <a:avLst/>
            <a:gdLst>
              <a:gd name="connsiteX0" fmla="*/ 0 w 6893448"/>
              <a:gd name="connsiteY0" fmla="*/ 0 h 7779426"/>
              <a:gd name="connsiteX1" fmla="*/ 1924239 w 6893448"/>
              <a:gd name="connsiteY1" fmla="*/ 0 h 7779426"/>
              <a:gd name="connsiteX2" fmla="*/ 2628900 w 6893448"/>
              <a:gd name="connsiteY2" fmla="*/ 0 h 7779426"/>
              <a:gd name="connsiteX3" fmla="*/ 6893448 w 6893448"/>
              <a:gd name="connsiteY3" fmla="*/ 0 h 7779426"/>
              <a:gd name="connsiteX4" fmla="*/ 3731292 w 6893448"/>
              <a:gd name="connsiteY4" fmla="*/ 7779426 h 7779426"/>
              <a:gd name="connsiteX5" fmla="*/ 2628900 w 6893448"/>
              <a:gd name="connsiteY5" fmla="*/ 7779426 h 7779426"/>
              <a:gd name="connsiteX6" fmla="*/ 0 w 6893448"/>
              <a:gd name="connsiteY6" fmla="*/ 7779426 h 7779426"/>
              <a:gd name="connsiteX7" fmla="*/ 0 w 6893448"/>
              <a:gd name="connsiteY7" fmla="*/ 2469375 h 7779426"/>
              <a:gd name="connsiteX8" fmla="*/ 1011042 w 6893448"/>
              <a:gd name="connsiteY8" fmla="*/ 3440 h 7779426"/>
              <a:gd name="connsiteX9" fmla="*/ 0 w 6893448"/>
              <a:gd name="connsiteY9" fmla="*/ 3440 h 777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93448" h="7779426">
                <a:moveTo>
                  <a:pt x="0" y="0"/>
                </a:moveTo>
                <a:lnTo>
                  <a:pt x="1924239" y="0"/>
                </a:lnTo>
                <a:lnTo>
                  <a:pt x="2628900" y="0"/>
                </a:lnTo>
                <a:lnTo>
                  <a:pt x="6893448" y="0"/>
                </a:lnTo>
                <a:lnTo>
                  <a:pt x="3731292" y="7779426"/>
                </a:lnTo>
                <a:lnTo>
                  <a:pt x="2628900" y="7779426"/>
                </a:lnTo>
                <a:lnTo>
                  <a:pt x="0" y="7779426"/>
                </a:lnTo>
                <a:lnTo>
                  <a:pt x="0" y="2469375"/>
                </a:lnTo>
                <a:lnTo>
                  <a:pt x="1011042" y="3440"/>
                </a:lnTo>
                <a:lnTo>
                  <a:pt x="0" y="3440"/>
                </a:lnTo>
                <a:close/>
              </a:path>
            </a:pathLst>
          </a:custGeom>
          <a:solidFill>
            <a:schemeClr val="accent4">
              <a:lumMod val="7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28" name="Group 27">
            <a:extLst>
              <a:ext uri="{FF2B5EF4-FFF2-40B4-BE49-F238E27FC236}">
                <a16:creationId xmlns:a16="http://schemas.microsoft.com/office/drawing/2014/main" id="{3DB60606-7B8C-5642-99E7-256A992CAA3C}"/>
              </a:ext>
            </a:extLst>
          </p:cNvPr>
          <p:cNvGrpSpPr/>
          <p:nvPr userDrawn="1"/>
        </p:nvGrpSpPr>
        <p:grpSpPr>
          <a:xfrm>
            <a:off x="5" y="6893182"/>
            <a:ext cx="7283059" cy="492998"/>
            <a:chOff x="2915224" y="83562"/>
            <a:chExt cx="6884420" cy="480135"/>
          </a:xfrm>
        </p:grpSpPr>
        <p:sp>
          <p:nvSpPr>
            <p:cNvPr id="29" name="Rectangle 28">
              <a:extLst>
                <a:ext uri="{FF2B5EF4-FFF2-40B4-BE49-F238E27FC236}">
                  <a16:creationId xmlns:a16="http://schemas.microsoft.com/office/drawing/2014/main" id="{11CC2695-B706-2B47-A5C9-F40F8E0BC992}"/>
                </a:ext>
              </a:extLst>
            </p:cNvPr>
            <p:cNvSpPr/>
            <p:nvPr/>
          </p:nvSpPr>
          <p:spPr>
            <a:xfrm>
              <a:off x="2915224" y="179529"/>
              <a:ext cx="6740032" cy="268400"/>
            </a:xfrm>
            <a:prstGeom prst="rect">
              <a:avLst/>
            </a:prstGeom>
            <a:gradFill flip="none" rotWithShape="1">
              <a:gsLst>
                <a:gs pos="0">
                  <a:srgbClr val="298332"/>
                </a:gs>
                <a:gs pos="92000">
                  <a:srgbClr val="63B635"/>
                </a:gs>
              </a:gsLst>
              <a:lin ang="0" scaled="1"/>
              <a:tileRect/>
            </a:gra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06" tIns="45705" rIns="91406" bIns="45705" rtlCol="0" anchor="ctr"/>
            <a:lstStyle/>
            <a:p>
              <a:pPr algn="ctr"/>
              <a:endParaRPr lang="en-US" sz="1800">
                <a:latin typeface="Verdana"/>
              </a:endParaRPr>
            </a:p>
          </p:txBody>
        </p:sp>
        <p:pic>
          <p:nvPicPr>
            <p:cNvPr id="30" name="Picture 29" descr="arrow.png">
              <a:extLst>
                <a:ext uri="{FF2B5EF4-FFF2-40B4-BE49-F238E27FC236}">
                  <a16:creationId xmlns:a16="http://schemas.microsoft.com/office/drawing/2014/main" id="{2EC6AAF7-13DC-1B48-84E2-6684E711582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2064" b="-1"/>
            <a:stretch/>
          </p:blipFill>
          <p:spPr>
            <a:xfrm>
              <a:off x="9279297" y="83562"/>
              <a:ext cx="520347" cy="480135"/>
            </a:xfrm>
            <a:prstGeom prst="rect">
              <a:avLst/>
            </a:prstGeom>
          </p:spPr>
        </p:pic>
      </p:grpSp>
      <p:pic>
        <p:nvPicPr>
          <p:cNvPr id="31" name="Picture 50" descr="Fid_Logo_Rev.png">
            <a:extLst>
              <a:ext uri="{FF2B5EF4-FFF2-40B4-BE49-F238E27FC236}">
                <a16:creationId xmlns:a16="http://schemas.microsoft.com/office/drawing/2014/main" id="{A808EC07-CB60-3C4D-8059-F85F6F7D35C1}"/>
              </a:ext>
            </a:extLst>
          </p:cNvPr>
          <p:cNvPicPr>
            <a:picLocks/>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7819812" y="6924791"/>
            <a:ext cx="2068132" cy="4302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930097" y="820020"/>
            <a:ext cx="8438017" cy="2241023"/>
          </a:xfrm>
        </p:spPr>
        <p:txBody>
          <a:bodyPr lIns="0" tIns="0" rIns="0" bIns="0" anchor="b">
            <a:noAutofit/>
          </a:bodyPr>
          <a:lstStyle>
            <a:lvl1pPr algn="l">
              <a:lnSpc>
                <a:spcPts val="5800"/>
              </a:lnSpc>
              <a:defRPr sz="5800">
                <a:solidFill>
                  <a:schemeClr val="bg1"/>
                </a:solidFill>
              </a:defRPr>
            </a:lvl1pPr>
          </a:lstStyle>
          <a:p>
            <a:r>
              <a:rPr lang="en-US"/>
              <a:t>Cover headline</a:t>
            </a:r>
            <a:br>
              <a:rPr lang="en-US"/>
            </a:br>
            <a:r>
              <a:rPr lang="en-US"/>
              <a:t>should be brief</a:t>
            </a:r>
          </a:p>
        </p:txBody>
      </p:sp>
      <p:sp>
        <p:nvSpPr>
          <p:cNvPr id="3" name="Subtitle 2">
            <a:extLst>
              <a:ext uri="{FF2B5EF4-FFF2-40B4-BE49-F238E27FC236}">
                <a16:creationId xmlns:a16="http://schemas.microsoft.com/office/drawing/2014/main" id="{010E55C7-91D2-4641-B172-A89B7315F3BC}"/>
              </a:ext>
            </a:extLst>
          </p:cNvPr>
          <p:cNvSpPr>
            <a:spLocks noGrp="1"/>
          </p:cNvSpPr>
          <p:nvPr>
            <p:ph type="subTitle" idx="1" hasCustomPrompt="1"/>
          </p:nvPr>
        </p:nvSpPr>
        <p:spPr>
          <a:xfrm>
            <a:off x="930097" y="3075661"/>
            <a:ext cx="8438017" cy="667512"/>
          </a:xfrm>
        </p:spPr>
        <p:txBody>
          <a:bodyPr lIns="0" tIns="0" rIns="0" bIns="0" anchor="t">
            <a:noAutofit/>
          </a:bodyPr>
          <a:lstStyle>
            <a:lvl1pPr marL="0" indent="0" algn="l">
              <a:lnSpc>
                <a:spcPts val="2600"/>
              </a:lnSpc>
              <a:spcBef>
                <a:spcPts val="0"/>
              </a:spcBef>
              <a:buNone/>
              <a:defRPr sz="2400">
                <a:solidFill>
                  <a:schemeClr val="bg1"/>
                </a:solidFill>
              </a:defRPr>
            </a:lvl1pPr>
            <a:lvl2pPr marL="457166" indent="0" algn="ctr">
              <a:buNone/>
              <a:defRPr sz="2000"/>
            </a:lvl2pPr>
            <a:lvl3pPr marL="914333" indent="0" algn="ctr">
              <a:buNone/>
              <a:defRPr sz="1800"/>
            </a:lvl3pPr>
            <a:lvl4pPr marL="1371498" indent="0" algn="ctr">
              <a:buNone/>
              <a:defRPr sz="1600"/>
            </a:lvl4pPr>
            <a:lvl5pPr marL="1828664" indent="0" algn="ctr">
              <a:buNone/>
              <a:defRPr sz="1600"/>
            </a:lvl5pPr>
            <a:lvl6pPr marL="2285829" indent="0" algn="ctr">
              <a:buNone/>
              <a:defRPr sz="1600"/>
            </a:lvl6pPr>
            <a:lvl7pPr marL="2742995" indent="0" algn="ctr">
              <a:buNone/>
              <a:defRPr sz="1600"/>
            </a:lvl7pPr>
            <a:lvl8pPr marL="3200160" indent="0" algn="ctr">
              <a:buNone/>
              <a:defRPr sz="1600"/>
            </a:lvl8pPr>
            <a:lvl9pPr marL="3657326" indent="0" algn="ctr">
              <a:buNone/>
              <a:defRPr sz="1600"/>
            </a:lvl9pPr>
          </a:lstStyle>
          <a:p>
            <a:r>
              <a:rPr lang="en-US"/>
              <a:t>A subhead that supports the headline</a:t>
            </a:r>
            <a:br>
              <a:rPr lang="en-US"/>
            </a:br>
            <a:r>
              <a:rPr lang="en-US"/>
              <a:t>can be two lines but not more.</a:t>
            </a:r>
          </a:p>
        </p:txBody>
      </p:sp>
      <p:sp>
        <p:nvSpPr>
          <p:cNvPr id="8" name="Content Placeholder 7">
            <a:extLst>
              <a:ext uri="{FF2B5EF4-FFF2-40B4-BE49-F238E27FC236}">
                <a16:creationId xmlns:a16="http://schemas.microsoft.com/office/drawing/2014/main" id="{92027668-6D7E-CE40-A459-93DD543027A1}"/>
              </a:ext>
            </a:extLst>
          </p:cNvPr>
          <p:cNvSpPr>
            <a:spLocks noGrp="1"/>
          </p:cNvSpPr>
          <p:nvPr>
            <p:ph sz="quarter" idx="13" hasCustomPrompt="1"/>
          </p:nvPr>
        </p:nvSpPr>
        <p:spPr>
          <a:xfrm>
            <a:off x="930091" y="320478"/>
            <a:ext cx="6414465" cy="287187"/>
          </a:xfrm>
        </p:spPr>
        <p:txBody>
          <a:bodyPr lIns="0" tIns="0" rIns="0" bIns="0" anchor="ctr">
            <a:noAutofit/>
          </a:bodyPr>
          <a:lstStyle>
            <a:lvl1pPr marL="0" indent="0">
              <a:buNone/>
              <a:defRPr sz="1400" b="0" cap="all" baseline="0">
                <a:solidFill>
                  <a:schemeClr val="bg1"/>
                </a:solidFill>
              </a:defRPr>
            </a:lvl1pPr>
          </a:lstStyle>
          <a:p>
            <a:pPr lvl="0"/>
            <a:r>
              <a:rPr lang="en-US"/>
              <a:t>Presented By: First name last name | month Day</a:t>
            </a:r>
          </a:p>
        </p:txBody>
      </p:sp>
    </p:spTree>
    <p:extLst>
      <p:ext uri="{BB962C8B-B14F-4D97-AF65-F5344CB8AC3E}">
        <p14:creationId xmlns:p14="http://schemas.microsoft.com/office/powerpoint/2010/main" val="858408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000" fill="hold"/>
                                        <p:tgtEl>
                                          <p:spTgt spid="28"/>
                                        </p:tgtEl>
                                        <p:attrNameLst>
                                          <p:attrName>ppt_x</p:attrName>
                                        </p:attrNameLst>
                                      </p:cBhvr>
                                      <p:tavLst>
                                        <p:tav tm="0">
                                          <p:val>
                                            <p:strVal val="0-#ppt_w/2"/>
                                          </p:val>
                                        </p:tav>
                                        <p:tav tm="100000">
                                          <p:val>
                                            <p:strVal val="#ppt_x"/>
                                          </p:val>
                                        </p:tav>
                                      </p:tavLst>
                                    </p:anim>
                                    <p:anim calcmode="lin" valueType="num">
                                      <p:cBhvr additive="base">
                                        <p:cTn id="8" dur="1000" fill="hold"/>
                                        <p:tgtEl>
                                          <p:spTgt spid="2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ffering Level Title Page">
    <p:spTree>
      <p:nvGrpSpPr>
        <p:cNvPr id="1" name=""/>
        <p:cNvGrpSpPr/>
        <p:nvPr/>
      </p:nvGrpSpPr>
      <p:grpSpPr>
        <a:xfrm>
          <a:off x="0" y="0"/>
          <a:ext cx="0" cy="0"/>
          <a:chOff x="0" y="0"/>
          <a:chExt cx="0" cy="0"/>
        </a:xfrm>
      </p:grpSpPr>
      <p:pic>
        <p:nvPicPr>
          <p:cNvPr id="11" name="Picture 10" descr="A group of people sitting at a desk&#10;&#10;Description automatically generated">
            <a:extLst>
              <a:ext uri="{FF2B5EF4-FFF2-40B4-BE49-F238E27FC236}">
                <a16:creationId xmlns:a16="http://schemas.microsoft.com/office/drawing/2014/main" id="{4125CDB0-83BB-4155-A634-00144F7AE40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 y="0"/>
            <a:ext cx="10363201" cy="7791786"/>
          </a:xfrm>
          <a:prstGeom prst="rect">
            <a:avLst/>
          </a:prstGeom>
        </p:spPr>
      </p:pic>
      <p:sp>
        <p:nvSpPr>
          <p:cNvPr id="19" name="Rectangle 18">
            <a:extLst>
              <a:ext uri="{FF2B5EF4-FFF2-40B4-BE49-F238E27FC236}">
                <a16:creationId xmlns:a16="http://schemas.microsoft.com/office/drawing/2014/main" id="{A0C484A9-6384-654E-87B2-755CE8601349}"/>
              </a:ext>
            </a:extLst>
          </p:cNvPr>
          <p:cNvSpPr/>
          <p:nvPr userDrawn="1"/>
        </p:nvSpPr>
        <p:spPr>
          <a:xfrm>
            <a:off x="0" y="0"/>
            <a:ext cx="10363200" cy="7876032"/>
          </a:xfrm>
          <a:prstGeom prst="rect">
            <a:avLst/>
          </a:prstGeom>
          <a:gradFill flip="none" rotWithShape="1">
            <a:gsLst>
              <a:gs pos="22000">
                <a:schemeClr val="tx1">
                  <a:alpha val="65000"/>
                </a:schemeClr>
              </a:gs>
              <a:gs pos="65000">
                <a:schemeClr val="tx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noProof="0"/>
          </a:p>
        </p:txBody>
      </p:sp>
      <p:grpSp>
        <p:nvGrpSpPr>
          <p:cNvPr id="12" name="Group 11">
            <a:extLst>
              <a:ext uri="{FF2B5EF4-FFF2-40B4-BE49-F238E27FC236}">
                <a16:creationId xmlns:a16="http://schemas.microsoft.com/office/drawing/2014/main" id="{D92CD854-F1AB-6140-B4B1-92C2B5B5DF91}"/>
              </a:ext>
            </a:extLst>
          </p:cNvPr>
          <p:cNvGrpSpPr/>
          <p:nvPr userDrawn="1"/>
        </p:nvGrpSpPr>
        <p:grpSpPr>
          <a:xfrm>
            <a:off x="5" y="6893182"/>
            <a:ext cx="7283059" cy="492998"/>
            <a:chOff x="2915224" y="83562"/>
            <a:chExt cx="6884420" cy="480135"/>
          </a:xfrm>
        </p:grpSpPr>
        <p:sp>
          <p:nvSpPr>
            <p:cNvPr id="13" name="Rectangle 12">
              <a:extLst>
                <a:ext uri="{FF2B5EF4-FFF2-40B4-BE49-F238E27FC236}">
                  <a16:creationId xmlns:a16="http://schemas.microsoft.com/office/drawing/2014/main" id="{8CD70D42-5664-AA44-95F5-A53269305F10}"/>
                </a:ext>
              </a:extLst>
            </p:cNvPr>
            <p:cNvSpPr/>
            <p:nvPr/>
          </p:nvSpPr>
          <p:spPr>
            <a:xfrm>
              <a:off x="2915224" y="179529"/>
              <a:ext cx="6740032" cy="268400"/>
            </a:xfrm>
            <a:prstGeom prst="rect">
              <a:avLst/>
            </a:prstGeom>
            <a:gradFill flip="none" rotWithShape="1">
              <a:gsLst>
                <a:gs pos="0">
                  <a:srgbClr val="298332"/>
                </a:gs>
                <a:gs pos="92000">
                  <a:srgbClr val="63B635"/>
                </a:gs>
              </a:gsLst>
              <a:lin ang="0" scaled="1"/>
              <a:tileRect/>
            </a:gra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06" tIns="45705" rIns="91406" bIns="45705" rtlCol="0" anchor="ctr"/>
            <a:lstStyle/>
            <a:p>
              <a:pPr marL="0" marR="0" lvl="0" indent="0" algn="ctr" defTabSz="412687"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pic>
          <p:nvPicPr>
            <p:cNvPr id="14" name="Picture 13" descr="arrow.png">
              <a:extLst>
                <a:ext uri="{FF2B5EF4-FFF2-40B4-BE49-F238E27FC236}">
                  <a16:creationId xmlns:a16="http://schemas.microsoft.com/office/drawing/2014/main" id="{A3BAC053-4B93-8843-824F-63CD6B14A46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064" b="-1"/>
            <a:stretch/>
          </p:blipFill>
          <p:spPr>
            <a:xfrm>
              <a:off x="9279297" y="83562"/>
              <a:ext cx="520347" cy="480135"/>
            </a:xfrm>
            <a:prstGeom prst="rect">
              <a:avLst/>
            </a:prstGeom>
          </p:spPr>
        </p:pic>
      </p:grpSp>
      <p:sp>
        <p:nvSpPr>
          <p:cNvPr id="8" name="Content Placeholder 7">
            <a:extLst>
              <a:ext uri="{FF2B5EF4-FFF2-40B4-BE49-F238E27FC236}">
                <a16:creationId xmlns:a16="http://schemas.microsoft.com/office/drawing/2014/main" id="{92027668-6D7E-CE40-A459-93DD543027A1}"/>
              </a:ext>
            </a:extLst>
          </p:cNvPr>
          <p:cNvSpPr>
            <a:spLocks noGrp="1"/>
          </p:cNvSpPr>
          <p:nvPr>
            <p:ph sz="quarter" idx="13" hasCustomPrompt="1"/>
          </p:nvPr>
        </p:nvSpPr>
        <p:spPr>
          <a:xfrm>
            <a:off x="930091" y="320478"/>
            <a:ext cx="6414465" cy="287187"/>
          </a:xfrm>
        </p:spPr>
        <p:txBody>
          <a:bodyPr lIns="0" tIns="0" rIns="0" bIns="0" anchor="ctr">
            <a:noAutofit/>
          </a:bodyPr>
          <a:lstStyle>
            <a:lvl1pPr marL="0" indent="0">
              <a:buNone/>
              <a:defRPr sz="1400" b="0" cap="all" baseline="0">
                <a:solidFill>
                  <a:schemeClr val="bg1"/>
                </a:solidFill>
              </a:defRPr>
            </a:lvl1pPr>
          </a:lstStyle>
          <a:p>
            <a:pPr lvl="0"/>
            <a:r>
              <a:rPr lang="en-US"/>
              <a:t>Presented By: First name last name | month Day</a:t>
            </a:r>
          </a:p>
        </p:txBody>
      </p:sp>
      <p:pic>
        <p:nvPicPr>
          <p:cNvPr id="15" name="Picture 50" descr="Fid_Logo_Rev.png">
            <a:extLst>
              <a:ext uri="{FF2B5EF4-FFF2-40B4-BE49-F238E27FC236}">
                <a16:creationId xmlns:a16="http://schemas.microsoft.com/office/drawing/2014/main" id="{B491EDEB-0D8D-A047-BC51-6B1611ED14C2}"/>
              </a:ext>
            </a:extLst>
          </p:cNvPr>
          <p:cNvPicPr>
            <a:picLocks/>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9812" y="6924791"/>
            <a:ext cx="2068132" cy="430219"/>
          </a:xfrm>
          <a:prstGeom prst="rect">
            <a:avLst/>
          </a:prstGeom>
          <a:noFill/>
          <a:ln>
            <a:noFill/>
          </a:ln>
          <a:effectLst>
            <a:outerShdw blurRad="596900" sx="125000" sy="125000" algn="ctr" rotWithShape="0">
              <a:prstClr val="black"/>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itle 1">
            <a:extLst>
              <a:ext uri="{FF2B5EF4-FFF2-40B4-BE49-F238E27FC236}">
                <a16:creationId xmlns:a16="http://schemas.microsoft.com/office/drawing/2014/main" id="{934E624F-33F8-4813-A231-7423A95231E3}"/>
              </a:ext>
            </a:extLst>
          </p:cNvPr>
          <p:cNvSpPr>
            <a:spLocks noGrp="1"/>
          </p:cNvSpPr>
          <p:nvPr>
            <p:ph type="ctrTitle" hasCustomPrompt="1"/>
          </p:nvPr>
        </p:nvSpPr>
        <p:spPr>
          <a:xfrm>
            <a:off x="930091" y="2068885"/>
            <a:ext cx="6414465" cy="674316"/>
          </a:xfrm>
        </p:spPr>
        <p:txBody>
          <a:bodyPr lIns="0" tIns="0" rIns="0" bIns="0" anchor="t">
            <a:noAutofit/>
          </a:bodyPr>
          <a:lstStyle>
            <a:lvl1pPr algn="l">
              <a:lnSpc>
                <a:spcPts val="5800"/>
              </a:lnSpc>
              <a:defRPr sz="3400">
                <a:solidFill>
                  <a:schemeClr val="bg1"/>
                </a:solidFill>
              </a:defRPr>
            </a:lvl1pPr>
          </a:lstStyle>
          <a:p>
            <a:r>
              <a:rPr lang="en-US"/>
              <a:t>Focus on what matters.</a:t>
            </a:r>
          </a:p>
        </p:txBody>
      </p:sp>
      <p:sp>
        <p:nvSpPr>
          <p:cNvPr id="4" name="TextBox 3">
            <a:extLst>
              <a:ext uri="{FF2B5EF4-FFF2-40B4-BE49-F238E27FC236}">
                <a16:creationId xmlns:a16="http://schemas.microsoft.com/office/drawing/2014/main" id="{03B9BA8C-4170-4CF5-B99E-C0011DF7FB6B}"/>
              </a:ext>
            </a:extLst>
          </p:cNvPr>
          <p:cNvSpPr txBox="1"/>
          <p:nvPr userDrawn="1"/>
        </p:nvSpPr>
        <p:spPr>
          <a:xfrm>
            <a:off x="829147" y="1506571"/>
            <a:ext cx="2255136" cy="430887"/>
          </a:xfrm>
          <a:prstGeom prst="rect">
            <a:avLst/>
          </a:prstGeom>
          <a:noFill/>
        </p:spPr>
        <p:txBody>
          <a:bodyPr wrap="square" rtlCol="0">
            <a:spAutoFit/>
          </a:bodyPr>
          <a:lstStyle/>
          <a:p>
            <a:pPr marL="0" algn="l" defTabSz="914333" rtl="0" eaLnBrk="1" latinLnBrk="0" hangingPunct="1">
              <a:spcAft>
                <a:spcPts val="3600"/>
              </a:spcAft>
            </a:pPr>
            <a:r>
              <a:rPr lang="en-US" sz="2200" kern="1200">
                <a:solidFill>
                  <a:schemeClr val="bg1"/>
                </a:solidFill>
                <a:latin typeface="+mn-lt"/>
                <a:ea typeface="+mn-ea"/>
                <a:cs typeface="+mn-cs"/>
              </a:rPr>
              <a:t>FIDELITY WORKS</a:t>
            </a:r>
          </a:p>
        </p:txBody>
      </p:sp>
      <p:sp>
        <p:nvSpPr>
          <p:cNvPr id="9" name="Text Placeholder 8">
            <a:extLst>
              <a:ext uri="{FF2B5EF4-FFF2-40B4-BE49-F238E27FC236}">
                <a16:creationId xmlns:a16="http://schemas.microsoft.com/office/drawing/2014/main" id="{980D74EB-3EEA-4943-B733-BCDD9F84AEB6}"/>
              </a:ext>
            </a:extLst>
          </p:cNvPr>
          <p:cNvSpPr>
            <a:spLocks noGrp="1"/>
          </p:cNvSpPr>
          <p:nvPr>
            <p:ph type="body" sz="quarter" idx="14"/>
          </p:nvPr>
        </p:nvSpPr>
        <p:spPr>
          <a:xfrm>
            <a:off x="930662" y="2743211"/>
            <a:ext cx="6413211" cy="2112963"/>
          </a:xfrm>
        </p:spPr>
        <p:txBody>
          <a:bodyPr lIns="0">
            <a:normAutofit/>
          </a:bodyPr>
          <a:lstStyle>
            <a:lvl1pPr marL="0" indent="0">
              <a:buNone/>
              <a:defRPr sz="2000">
                <a:solidFill>
                  <a:schemeClr val="bg1"/>
                </a:solidFill>
              </a:defRPr>
            </a:lvl1pPr>
            <a:lvl2pPr marL="518106" indent="0">
              <a:buNone/>
              <a:defRPr sz="2000"/>
            </a:lvl2pPr>
            <a:lvl3pPr marL="1036212" indent="0">
              <a:buNone/>
              <a:defRPr sz="2000"/>
            </a:lvl3pPr>
            <a:lvl4pPr marL="1554318" indent="0">
              <a:buNone/>
              <a:defRPr sz="2000"/>
            </a:lvl4pPr>
            <a:lvl5pPr marL="2072426" indent="0">
              <a:buNone/>
              <a:defRPr sz="2000"/>
            </a:lvl5pPr>
          </a:lstStyle>
          <a:p>
            <a:pPr lvl="0"/>
            <a:r>
              <a:rPr lang="en-US"/>
              <a:t>Click to edit Master text styles</a:t>
            </a:r>
          </a:p>
        </p:txBody>
      </p:sp>
    </p:spTree>
    <p:extLst>
      <p:ext uri="{BB962C8B-B14F-4D97-AF65-F5344CB8AC3E}">
        <p14:creationId xmlns:p14="http://schemas.microsoft.com/office/powerpoint/2010/main" val="2341985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duct Level Title Page - W/ Image">
    <p:spTree>
      <p:nvGrpSpPr>
        <p:cNvPr id="1" name=""/>
        <p:cNvGrpSpPr/>
        <p:nvPr/>
      </p:nvGrpSpPr>
      <p:grpSpPr>
        <a:xfrm>
          <a:off x="0" y="0"/>
          <a:ext cx="0" cy="0"/>
          <a:chOff x="0" y="0"/>
          <a:chExt cx="0" cy="0"/>
        </a:xfrm>
      </p:grpSpPr>
      <p:pic>
        <p:nvPicPr>
          <p:cNvPr id="10" name="Picture 9" descr="A group of people sitting at a table&#10;&#10;Description automatically generated">
            <a:extLst>
              <a:ext uri="{FF2B5EF4-FFF2-40B4-BE49-F238E27FC236}">
                <a16:creationId xmlns:a16="http://schemas.microsoft.com/office/drawing/2014/main" id="{E8782F6E-B0A1-4834-A93E-666B70DE491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6841"/>
            <a:ext cx="10372884" cy="7776117"/>
          </a:xfrm>
          <a:prstGeom prst="rect">
            <a:avLst/>
          </a:prstGeom>
        </p:spPr>
      </p:pic>
      <p:sp>
        <p:nvSpPr>
          <p:cNvPr id="17" name="Freeform 17">
            <a:extLst>
              <a:ext uri="{FF2B5EF4-FFF2-40B4-BE49-F238E27FC236}">
                <a16:creationId xmlns:a16="http://schemas.microsoft.com/office/drawing/2014/main" id="{476FF675-CDC6-49E8-88CE-5B90B079FAFC}"/>
              </a:ext>
            </a:extLst>
          </p:cNvPr>
          <p:cNvSpPr/>
          <p:nvPr userDrawn="1"/>
        </p:nvSpPr>
        <p:spPr>
          <a:xfrm flipH="1" flipV="1">
            <a:off x="-4228" y="4602"/>
            <a:ext cx="7633267" cy="7763196"/>
          </a:xfrm>
          <a:custGeom>
            <a:avLst/>
            <a:gdLst>
              <a:gd name="connsiteX0" fmla="*/ 7408759 w 7408759"/>
              <a:gd name="connsiteY0" fmla="*/ 7763196 h 7763196"/>
              <a:gd name="connsiteX1" fmla="*/ 7128539 w 7408759"/>
              <a:gd name="connsiteY1" fmla="*/ 7763196 h 7763196"/>
              <a:gd name="connsiteX2" fmla="*/ 280220 w 7408759"/>
              <a:gd name="connsiteY2" fmla="*/ 7763196 h 7763196"/>
              <a:gd name="connsiteX3" fmla="*/ 0 w 7408759"/>
              <a:gd name="connsiteY3" fmla="*/ 7763196 h 7763196"/>
              <a:gd name="connsiteX4" fmla="*/ 3157429 w 7408759"/>
              <a:gd name="connsiteY4" fmla="*/ 0 h 7763196"/>
              <a:gd name="connsiteX5" fmla="*/ 3437649 w 7408759"/>
              <a:gd name="connsiteY5" fmla="*/ 0 h 7763196"/>
              <a:gd name="connsiteX6" fmla="*/ 4526759 w 7408759"/>
              <a:gd name="connsiteY6" fmla="*/ 0 h 7763196"/>
              <a:gd name="connsiteX7" fmla="*/ 4806979 w 7408759"/>
              <a:gd name="connsiteY7" fmla="*/ 0 h 7763196"/>
              <a:gd name="connsiteX8" fmla="*/ 7128539 w 7408759"/>
              <a:gd name="connsiteY8" fmla="*/ 0 h 7763196"/>
              <a:gd name="connsiteX9" fmla="*/ 7408759 w 7408759"/>
              <a:gd name="connsiteY9" fmla="*/ 0 h 7763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08759" h="7763196">
                <a:moveTo>
                  <a:pt x="7408759" y="7763196"/>
                </a:moveTo>
                <a:lnTo>
                  <a:pt x="7128539" y="7763196"/>
                </a:lnTo>
                <a:lnTo>
                  <a:pt x="280220" y="7763196"/>
                </a:lnTo>
                <a:lnTo>
                  <a:pt x="0" y="7763196"/>
                </a:lnTo>
                <a:lnTo>
                  <a:pt x="3157429" y="0"/>
                </a:lnTo>
                <a:lnTo>
                  <a:pt x="3437649" y="0"/>
                </a:lnTo>
                <a:lnTo>
                  <a:pt x="4526759" y="0"/>
                </a:lnTo>
                <a:lnTo>
                  <a:pt x="4806979" y="0"/>
                </a:lnTo>
                <a:lnTo>
                  <a:pt x="7128539" y="0"/>
                </a:lnTo>
                <a:lnTo>
                  <a:pt x="7408759"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8" name="Oval 17">
            <a:extLst>
              <a:ext uri="{FF2B5EF4-FFF2-40B4-BE49-F238E27FC236}">
                <a16:creationId xmlns:a16="http://schemas.microsoft.com/office/drawing/2014/main" id="{B14ABCA6-1B75-4AD8-BA2E-CF9CE4E5E0C4}"/>
              </a:ext>
            </a:extLst>
          </p:cNvPr>
          <p:cNvSpPr/>
          <p:nvPr userDrawn="1"/>
        </p:nvSpPr>
        <p:spPr>
          <a:xfrm>
            <a:off x="3135245" y="3963389"/>
            <a:ext cx="2653961" cy="2575903"/>
          </a:xfrm>
          <a:prstGeom prst="ellipse">
            <a:avLst/>
          </a:prstGeom>
          <a:noFill/>
          <a:ln>
            <a:solidFill>
              <a:schemeClr val="accent5">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1" name="Picture 20">
            <a:extLst>
              <a:ext uri="{FF2B5EF4-FFF2-40B4-BE49-F238E27FC236}">
                <a16:creationId xmlns:a16="http://schemas.microsoft.com/office/drawing/2014/main" id="{B628D9E6-BB54-4F31-8E40-23C4F2011276}"/>
              </a:ext>
            </a:extLst>
          </p:cNvPr>
          <p:cNvPicPr>
            <a:picLocks noChangeAspect="1"/>
          </p:cNvPicPr>
          <p:nvPr userDrawn="1"/>
        </p:nvPicPr>
        <p:blipFill>
          <a:blip r:embed="rId3"/>
          <a:stretch>
            <a:fillRect/>
          </a:stretch>
        </p:blipFill>
        <p:spPr>
          <a:xfrm>
            <a:off x="4043224" y="4793405"/>
            <a:ext cx="942085" cy="914377"/>
          </a:xfrm>
          <a:prstGeom prst="rect">
            <a:avLst/>
          </a:prstGeom>
        </p:spPr>
      </p:pic>
      <p:sp>
        <p:nvSpPr>
          <p:cNvPr id="22" name="Oval 21">
            <a:extLst>
              <a:ext uri="{FF2B5EF4-FFF2-40B4-BE49-F238E27FC236}">
                <a16:creationId xmlns:a16="http://schemas.microsoft.com/office/drawing/2014/main" id="{781D8651-5F63-4FE0-A67F-7AFE42E7D2A2}"/>
              </a:ext>
            </a:extLst>
          </p:cNvPr>
          <p:cNvSpPr/>
          <p:nvPr userDrawn="1"/>
        </p:nvSpPr>
        <p:spPr>
          <a:xfrm>
            <a:off x="3330885" y="4153268"/>
            <a:ext cx="2311582" cy="2243594"/>
          </a:xfrm>
          <a:prstGeom prst="ellipse">
            <a:avLst/>
          </a:prstGeom>
          <a:solidFill>
            <a:schemeClr val="accent5">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12" name="Group 11">
            <a:extLst>
              <a:ext uri="{FF2B5EF4-FFF2-40B4-BE49-F238E27FC236}">
                <a16:creationId xmlns:a16="http://schemas.microsoft.com/office/drawing/2014/main" id="{D92CD854-F1AB-6140-B4B1-92C2B5B5DF91}"/>
              </a:ext>
            </a:extLst>
          </p:cNvPr>
          <p:cNvGrpSpPr/>
          <p:nvPr userDrawn="1"/>
        </p:nvGrpSpPr>
        <p:grpSpPr>
          <a:xfrm>
            <a:off x="5" y="6893182"/>
            <a:ext cx="7283059" cy="492998"/>
            <a:chOff x="2915224" y="83562"/>
            <a:chExt cx="6884420" cy="480135"/>
          </a:xfrm>
        </p:grpSpPr>
        <p:sp>
          <p:nvSpPr>
            <p:cNvPr id="13" name="Rectangle 12">
              <a:extLst>
                <a:ext uri="{FF2B5EF4-FFF2-40B4-BE49-F238E27FC236}">
                  <a16:creationId xmlns:a16="http://schemas.microsoft.com/office/drawing/2014/main" id="{8CD70D42-5664-AA44-95F5-A53269305F10}"/>
                </a:ext>
              </a:extLst>
            </p:cNvPr>
            <p:cNvSpPr/>
            <p:nvPr/>
          </p:nvSpPr>
          <p:spPr>
            <a:xfrm>
              <a:off x="2915224" y="179529"/>
              <a:ext cx="6740032" cy="268400"/>
            </a:xfrm>
            <a:prstGeom prst="rect">
              <a:avLst/>
            </a:prstGeom>
            <a:gradFill flip="none" rotWithShape="1">
              <a:gsLst>
                <a:gs pos="0">
                  <a:srgbClr val="298332"/>
                </a:gs>
                <a:gs pos="92000">
                  <a:srgbClr val="63B635"/>
                </a:gs>
              </a:gsLst>
              <a:lin ang="0" scaled="1"/>
              <a:tileRect/>
            </a:gra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06" tIns="45705" rIns="91406" bIns="45705" rtlCol="0" anchor="ctr"/>
            <a:lstStyle/>
            <a:p>
              <a:pPr marL="0" marR="0" lvl="0" indent="0" algn="ctr" defTabSz="412687"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pic>
          <p:nvPicPr>
            <p:cNvPr id="14" name="Picture 13" descr="arrow.png">
              <a:extLst>
                <a:ext uri="{FF2B5EF4-FFF2-40B4-BE49-F238E27FC236}">
                  <a16:creationId xmlns:a16="http://schemas.microsoft.com/office/drawing/2014/main" id="{A3BAC053-4B93-8843-824F-63CD6B14A46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064" b="-1"/>
            <a:stretch/>
          </p:blipFill>
          <p:spPr>
            <a:xfrm>
              <a:off x="9279297" y="83562"/>
              <a:ext cx="520347" cy="480135"/>
            </a:xfrm>
            <a:prstGeom prst="rect">
              <a:avLst/>
            </a:prstGeom>
          </p:spPr>
        </p:pic>
      </p:grpSp>
      <p:sp>
        <p:nvSpPr>
          <p:cNvPr id="8" name="Content Placeholder 7">
            <a:extLst>
              <a:ext uri="{FF2B5EF4-FFF2-40B4-BE49-F238E27FC236}">
                <a16:creationId xmlns:a16="http://schemas.microsoft.com/office/drawing/2014/main" id="{92027668-6D7E-CE40-A459-93DD543027A1}"/>
              </a:ext>
            </a:extLst>
          </p:cNvPr>
          <p:cNvSpPr>
            <a:spLocks noGrp="1"/>
          </p:cNvSpPr>
          <p:nvPr>
            <p:ph sz="quarter" idx="13" hasCustomPrompt="1"/>
          </p:nvPr>
        </p:nvSpPr>
        <p:spPr>
          <a:xfrm>
            <a:off x="930091" y="320478"/>
            <a:ext cx="6414465" cy="287187"/>
          </a:xfrm>
        </p:spPr>
        <p:txBody>
          <a:bodyPr lIns="0" tIns="0" rIns="0" bIns="0" anchor="ctr">
            <a:noAutofit/>
          </a:bodyPr>
          <a:lstStyle>
            <a:lvl1pPr marL="0" indent="0">
              <a:buNone/>
              <a:defRPr sz="1400" b="0" cap="all" baseline="0">
                <a:solidFill>
                  <a:schemeClr val="bg1"/>
                </a:solidFill>
              </a:defRPr>
            </a:lvl1pPr>
          </a:lstStyle>
          <a:p>
            <a:pPr lvl="0"/>
            <a:r>
              <a:rPr lang="en-US"/>
              <a:t>Presented By: First name last name | month Day</a:t>
            </a:r>
          </a:p>
        </p:txBody>
      </p:sp>
      <p:pic>
        <p:nvPicPr>
          <p:cNvPr id="15" name="Picture 50" descr="Fid_Logo_Rev.png">
            <a:extLst>
              <a:ext uri="{FF2B5EF4-FFF2-40B4-BE49-F238E27FC236}">
                <a16:creationId xmlns:a16="http://schemas.microsoft.com/office/drawing/2014/main" id="{B491EDEB-0D8D-A047-BC51-6B1611ED14C2}"/>
              </a:ext>
            </a:extLst>
          </p:cNvPr>
          <p:cNvPicPr>
            <a:picLocks/>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7819812" y="6924791"/>
            <a:ext cx="2068132" cy="430219"/>
          </a:xfrm>
          <a:prstGeom prst="rect">
            <a:avLst/>
          </a:prstGeom>
          <a:noFill/>
          <a:ln>
            <a:noFill/>
          </a:ln>
          <a:effectLst>
            <a:outerShdw blurRad="596900" sx="125000" sy="125000" algn="ctr" rotWithShape="0">
              <a:prstClr val="black">
                <a:alpha val="48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itle 1">
            <a:extLst>
              <a:ext uri="{FF2B5EF4-FFF2-40B4-BE49-F238E27FC236}">
                <a16:creationId xmlns:a16="http://schemas.microsoft.com/office/drawing/2014/main" id="{B5C43C34-04E5-40CE-A5FF-AA4FD6C605DA}"/>
              </a:ext>
            </a:extLst>
          </p:cNvPr>
          <p:cNvSpPr>
            <a:spLocks noGrp="1"/>
          </p:cNvSpPr>
          <p:nvPr>
            <p:ph type="ctrTitle" hasCustomPrompt="1"/>
          </p:nvPr>
        </p:nvSpPr>
        <p:spPr>
          <a:xfrm>
            <a:off x="930092" y="1993862"/>
            <a:ext cx="5283342" cy="1469039"/>
          </a:xfrm>
        </p:spPr>
        <p:txBody>
          <a:bodyPr lIns="0" tIns="0" rIns="0" bIns="0" anchor="t">
            <a:noAutofit/>
          </a:bodyPr>
          <a:lstStyle>
            <a:lvl1pPr algn="l">
              <a:lnSpc>
                <a:spcPct val="90000"/>
              </a:lnSpc>
              <a:defRPr sz="2800">
                <a:solidFill>
                  <a:schemeClr val="bg1"/>
                </a:solidFill>
              </a:defRPr>
            </a:lvl1pPr>
          </a:lstStyle>
          <a:p>
            <a:r>
              <a:rPr lang="en-US"/>
              <a:t>Solving the student loan problem </a:t>
            </a:r>
            <a:br>
              <a:rPr lang="en-US"/>
            </a:br>
            <a:r>
              <a:rPr lang="en-US"/>
              <a:t>while helping you meet your </a:t>
            </a:r>
            <a:br>
              <a:rPr lang="en-US"/>
            </a:br>
            <a:r>
              <a:rPr lang="en-US"/>
              <a:t>workforce management goals</a:t>
            </a:r>
          </a:p>
        </p:txBody>
      </p:sp>
      <p:sp>
        <p:nvSpPr>
          <p:cNvPr id="2" name="TextBox 1">
            <a:extLst>
              <a:ext uri="{FF2B5EF4-FFF2-40B4-BE49-F238E27FC236}">
                <a16:creationId xmlns:a16="http://schemas.microsoft.com/office/drawing/2014/main" id="{594458A4-B0A9-4321-A308-EF84D4742195}"/>
              </a:ext>
            </a:extLst>
          </p:cNvPr>
          <p:cNvSpPr txBox="1"/>
          <p:nvPr userDrawn="1"/>
        </p:nvSpPr>
        <p:spPr>
          <a:xfrm>
            <a:off x="930091" y="1578463"/>
            <a:ext cx="5283342" cy="400110"/>
          </a:xfrm>
          <a:prstGeom prst="rect">
            <a:avLst/>
          </a:prstGeom>
          <a:noFill/>
        </p:spPr>
        <p:txBody>
          <a:bodyPr wrap="square" lIns="0" rtlCol="0">
            <a:spAutoFit/>
          </a:bodyPr>
          <a:lstStyle/>
          <a:p>
            <a:pPr marL="0" marR="0" lvl="0" indent="0" algn="l" defTabSz="914333" rtl="0" eaLnBrk="1" fontAlgn="auto" latinLnBrk="0" hangingPunct="1">
              <a:lnSpc>
                <a:spcPct val="100000"/>
              </a:lnSpc>
              <a:spcBef>
                <a:spcPts val="0"/>
              </a:spcBef>
              <a:spcAft>
                <a:spcPts val="0"/>
              </a:spcAft>
              <a:buClrTx/>
              <a:buSzTx/>
              <a:buFontTx/>
              <a:buNone/>
              <a:tabLst/>
              <a:defRPr/>
            </a:pPr>
            <a:r>
              <a:rPr lang="en-US" sz="2000">
                <a:solidFill>
                  <a:schemeClr val="bg1"/>
                </a:solidFill>
              </a:rPr>
              <a:t>Student Debt</a:t>
            </a:r>
          </a:p>
        </p:txBody>
      </p:sp>
    </p:spTree>
    <p:extLst>
      <p:ext uri="{BB962C8B-B14F-4D97-AF65-F5344CB8AC3E}">
        <p14:creationId xmlns:p14="http://schemas.microsoft.com/office/powerpoint/2010/main" val="2861787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Product Level Title Page - Color Only">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BAEAAEB-D210-4A27-B8E8-ED1CB23A3E3E}"/>
              </a:ext>
            </a:extLst>
          </p:cNvPr>
          <p:cNvSpPr/>
          <p:nvPr userDrawn="1"/>
        </p:nvSpPr>
        <p:spPr>
          <a:xfrm>
            <a:off x="4906818" y="0"/>
            <a:ext cx="5456382" cy="77724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Freeform 3">
            <a:extLst>
              <a:ext uri="{FF2B5EF4-FFF2-40B4-BE49-F238E27FC236}">
                <a16:creationId xmlns:a16="http://schemas.microsoft.com/office/drawing/2014/main" id="{C8B599E1-8EDE-4268-BB0E-5A1A16F0BF69}"/>
              </a:ext>
            </a:extLst>
          </p:cNvPr>
          <p:cNvSpPr/>
          <p:nvPr userDrawn="1"/>
        </p:nvSpPr>
        <p:spPr>
          <a:xfrm flipH="1" flipV="1">
            <a:off x="-9683" y="4602"/>
            <a:ext cx="9470028" cy="7767798"/>
          </a:xfrm>
          <a:custGeom>
            <a:avLst/>
            <a:gdLst>
              <a:gd name="connsiteX0" fmla="*/ 7194504 w 7194504"/>
              <a:gd name="connsiteY0" fmla="*/ 6080123 h 6080123"/>
              <a:gd name="connsiteX1" fmla="*/ 0 w 7194504"/>
              <a:gd name="connsiteY1" fmla="*/ 6080123 h 6080123"/>
              <a:gd name="connsiteX2" fmla="*/ 2471429 w 7194504"/>
              <a:gd name="connsiteY2" fmla="*/ 0 h 6080123"/>
              <a:gd name="connsiteX3" fmla="*/ 3543251 w 7194504"/>
              <a:gd name="connsiteY3" fmla="*/ 0 h 6080123"/>
              <a:gd name="connsiteX4" fmla="*/ 7194504 w 7194504"/>
              <a:gd name="connsiteY4" fmla="*/ 0 h 6080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4504" h="6080123">
                <a:moveTo>
                  <a:pt x="7194504" y="6080123"/>
                </a:moveTo>
                <a:lnTo>
                  <a:pt x="0" y="6080123"/>
                </a:lnTo>
                <a:lnTo>
                  <a:pt x="2471429" y="0"/>
                </a:lnTo>
                <a:lnTo>
                  <a:pt x="3543251" y="0"/>
                </a:lnTo>
                <a:lnTo>
                  <a:pt x="719450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23" name="Picture 22" descr="A close up of a logo&#10;&#10;Description automatically generated">
            <a:extLst>
              <a:ext uri="{FF2B5EF4-FFF2-40B4-BE49-F238E27FC236}">
                <a16:creationId xmlns:a16="http://schemas.microsoft.com/office/drawing/2014/main" id="{75AE13B4-B5C3-441D-93EA-26D70FB61EA4}"/>
              </a:ext>
            </a:extLst>
          </p:cNvPr>
          <p:cNvPicPr>
            <a:picLocks noChangeAspect="1"/>
          </p:cNvPicPr>
          <p:nvPr userDrawn="1"/>
        </p:nvPicPr>
        <p:blipFill>
          <a:blip r:embed="rId2">
            <a:alphaModFix amt="15000"/>
          </a:blip>
          <a:stretch>
            <a:fillRect/>
          </a:stretch>
        </p:blipFill>
        <p:spPr>
          <a:xfrm>
            <a:off x="3754937" y="1010729"/>
            <a:ext cx="7269252" cy="7055450"/>
          </a:xfrm>
          <a:prstGeom prst="rect">
            <a:avLst/>
          </a:prstGeom>
        </p:spPr>
      </p:pic>
      <p:grpSp>
        <p:nvGrpSpPr>
          <p:cNvPr id="12" name="Group 11">
            <a:extLst>
              <a:ext uri="{FF2B5EF4-FFF2-40B4-BE49-F238E27FC236}">
                <a16:creationId xmlns:a16="http://schemas.microsoft.com/office/drawing/2014/main" id="{D92CD854-F1AB-6140-B4B1-92C2B5B5DF91}"/>
              </a:ext>
            </a:extLst>
          </p:cNvPr>
          <p:cNvGrpSpPr/>
          <p:nvPr userDrawn="1"/>
        </p:nvGrpSpPr>
        <p:grpSpPr>
          <a:xfrm>
            <a:off x="5" y="6893182"/>
            <a:ext cx="7283059" cy="492998"/>
            <a:chOff x="2915224" y="83562"/>
            <a:chExt cx="6884420" cy="480135"/>
          </a:xfrm>
        </p:grpSpPr>
        <p:sp>
          <p:nvSpPr>
            <p:cNvPr id="13" name="Rectangle 12">
              <a:extLst>
                <a:ext uri="{FF2B5EF4-FFF2-40B4-BE49-F238E27FC236}">
                  <a16:creationId xmlns:a16="http://schemas.microsoft.com/office/drawing/2014/main" id="{8CD70D42-5664-AA44-95F5-A53269305F10}"/>
                </a:ext>
              </a:extLst>
            </p:cNvPr>
            <p:cNvSpPr/>
            <p:nvPr/>
          </p:nvSpPr>
          <p:spPr>
            <a:xfrm>
              <a:off x="2915224" y="179529"/>
              <a:ext cx="6740032" cy="268400"/>
            </a:xfrm>
            <a:prstGeom prst="rect">
              <a:avLst/>
            </a:prstGeom>
            <a:gradFill flip="none" rotWithShape="1">
              <a:gsLst>
                <a:gs pos="0">
                  <a:srgbClr val="298332"/>
                </a:gs>
                <a:gs pos="92000">
                  <a:srgbClr val="63B635"/>
                </a:gs>
              </a:gsLst>
              <a:lin ang="0" scaled="1"/>
              <a:tileRect/>
            </a:gra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06" tIns="45705" rIns="91406" bIns="45705" rtlCol="0" anchor="ctr"/>
            <a:lstStyle/>
            <a:p>
              <a:pPr marL="0" marR="0" lvl="0" indent="0" algn="ctr" defTabSz="412687"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pic>
          <p:nvPicPr>
            <p:cNvPr id="14" name="Picture 13" descr="arrow.png">
              <a:extLst>
                <a:ext uri="{FF2B5EF4-FFF2-40B4-BE49-F238E27FC236}">
                  <a16:creationId xmlns:a16="http://schemas.microsoft.com/office/drawing/2014/main" id="{A3BAC053-4B93-8843-824F-63CD6B14A46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064" b="-1"/>
            <a:stretch/>
          </p:blipFill>
          <p:spPr>
            <a:xfrm>
              <a:off x="9279297" y="83562"/>
              <a:ext cx="520347" cy="480135"/>
            </a:xfrm>
            <a:prstGeom prst="rect">
              <a:avLst/>
            </a:prstGeom>
          </p:spPr>
        </p:pic>
      </p:grpSp>
      <p:sp>
        <p:nvSpPr>
          <p:cNvPr id="8" name="Content Placeholder 7">
            <a:extLst>
              <a:ext uri="{FF2B5EF4-FFF2-40B4-BE49-F238E27FC236}">
                <a16:creationId xmlns:a16="http://schemas.microsoft.com/office/drawing/2014/main" id="{92027668-6D7E-CE40-A459-93DD543027A1}"/>
              </a:ext>
            </a:extLst>
          </p:cNvPr>
          <p:cNvSpPr>
            <a:spLocks noGrp="1"/>
          </p:cNvSpPr>
          <p:nvPr>
            <p:ph sz="quarter" idx="13" hasCustomPrompt="1"/>
          </p:nvPr>
        </p:nvSpPr>
        <p:spPr>
          <a:xfrm>
            <a:off x="930091" y="320478"/>
            <a:ext cx="6414465" cy="287187"/>
          </a:xfrm>
        </p:spPr>
        <p:txBody>
          <a:bodyPr lIns="0" tIns="0" rIns="0" bIns="0" anchor="ctr">
            <a:noAutofit/>
          </a:bodyPr>
          <a:lstStyle>
            <a:lvl1pPr marL="0" indent="0">
              <a:buNone/>
              <a:defRPr sz="1400" b="0" cap="all" baseline="0">
                <a:solidFill>
                  <a:schemeClr val="bg1"/>
                </a:solidFill>
              </a:defRPr>
            </a:lvl1pPr>
          </a:lstStyle>
          <a:p>
            <a:pPr lvl="0"/>
            <a:r>
              <a:rPr lang="en-US"/>
              <a:t>Presented By: First name last name | month Day</a:t>
            </a:r>
          </a:p>
        </p:txBody>
      </p:sp>
      <p:pic>
        <p:nvPicPr>
          <p:cNvPr id="15" name="Picture 50" descr="Fid_Logo_Rev.png">
            <a:extLst>
              <a:ext uri="{FF2B5EF4-FFF2-40B4-BE49-F238E27FC236}">
                <a16:creationId xmlns:a16="http://schemas.microsoft.com/office/drawing/2014/main" id="{B491EDEB-0D8D-A047-BC51-6B1611ED14C2}"/>
              </a:ext>
            </a:extLst>
          </p:cNvPr>
          <p:cNvPicPr>
            <a:picLocks/>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9812" y="6924791"/>
            <a:ext cx="2068132" cy="430219"/>
          </a:xfrm>
          <a:prstGeom prst="rect">
            <a:avLst/>
          </a:prstGeom>
          <a:noFill/>
          <a:ln>
            <a:noFill/>
          </a:ln>
          <a:effectLst>
            <a:outerShdw blurRad="596900" sx="125000" sy="125000" algn="ctr" rotWithShape="0">
              <a:prstClr val="black">
                <a:alpha val="48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itle 1">
            <a:extLst>
              <a:ext uri="{FF2B5EF4-FFF2-40B4-BE49-F238E27FC236}">
                <a16:creationId xmlns:a16="http://schemas.microsoft.com/office/drawing/2014/main" id="{A91FAB57-C059-4088-8B0B-1189085BEEC2}"/>
              </a:ext>
            </a:extLst>
          </p:cNvPr>
          <p:cNvSpPr>
            <a:spLocks noGrp="1"/>
          </p:cNvSpPr>
          <p:nvPr>
            <p:ph type="ctrTitle" hasCustomPrompt="1"/>
          </p:nvPr>
        </p:nvSpPr>
        <p:spPr>
          <a:xfrm>
            <a:off x="930093" y="1993862"/>
            <a:ext cx="6200218" cy="1469039"/>
          </a:xfrm>
        </p:spPr>
        <p:txBody>
          <a:bodyPr lIns="0" tIns="0" rIns="0" bIns="0" anchor="t">
            <a:noAutofit/>
          </a:bodyPr>
          <a:lstStyle>
            <a:lvl1pPr algn="l">
              <a:lnSpc>
                <a:spcPts val="2100"/>
              </a:lnSpc>
              <a:defRPr sz="2800">
                <a:solidFill>
                  <a:schemeClr val="bg1"/>
                </a:solidFill>
              </a:defRPr>
            </a:lvl1pPr>
          </a:lstStyle>
          <a:p>
            <a:pPr>
              <a:lnSpc>
                <a:spcPts val="2800"/>
              </a:lnSpc>
            </a:pPr>
            <a:r>
              <a:rPr lang="en-US" sz="2800">
                <a:solidFill>
                  <a:schemeClr val="bg1"/>
                </a:solidFill>
              </a:rPr>
              <a:t>Providing employees with a better way </a:t>
            </a:r>
            <a:br>
              <a:rPr lang="en-US" sz="2800">
                <a:solidFill>
                  <a:schemeClr val="bg1"/>
                </a:solidFill>
              </a:rPr>
            </a:br>
            <a:r>
              <a:rPr lang="en-US" sz="2800">
                <a:solidFill>
                  <a:schemeClr val="bg1"/>
                </a:solidFill>
              </a:rPr>
              <a:t>to engage, connect and give, while </a:t>
            </a:r>
            <a:br>
              <a:rPr lang="en-US" sz="2800">
                <a:solidFill>
                  <a:schemeClr val="bg1"/>
                </a:solidFill>
              </a:rPr>
            </a:br>
            <a:r>
              <a:rPr lang="en-US" sz="2800">
                <a:solidFill>
                  <a:schemeClr val="bg1"/>
                </a:solidFill>
              </a:rPr>
              <a:t>streamlining administration</a:t>
            </a:r>
          </a:p>
        </p:txBody>
      </p:sp>
      <p:sp>
        <p:nvSpPr>
          <p:cNvPr id="26" name="TextBox 25">
            <a:extLst>
              <a:ext uri="{FF2B5EF4-FFF2-40B4-BE49-F238E27FC236}">
                <a16:creationId xmlns:a16="http://schemas.microsoft.com/office/drawing/2014/main" id="{1586B614-5B61-48A0-BE10-F2D2131CD532}"/>
              </a:ext>
            </a:extLst>
          </p:cNvPr>
          <p:cNvSpPr txBox="1"/>
          <p:nvPr userDrawn="1"/>
        </p:nvSpPr>
        <p:spPr>
          <a:xfrm>
            <a:off x="930091" y="1578463"/>
            <a:ext cx="5283342" cy="400110"/>
          </a:xfrm>
          <a:prstGeom prst="rect">
            <a:avLst/>
          </a:prstGeom>
          <a:noFill/>
        </p:spPr>
        <p:txBody>
          <a:bodyPr wrap="square" lIns="0" rtlCol="0">
            <a:spAutoFit/>
          </a:bodyPr>
          <a:lstStyle/>
          <a:p>
            <a:pPr>
              <a:spcAft>
                <a:spcPts val="1000"/>
              </a:spcAft>
            </a:pPr>
            <a:r>
              <a:rPr lang="en-US" sz="2000">
                <a:solidFill>
                  <a:schemeClr val="bg1"/>
                </a:solidFill>
              </a:rPr>
              <a:t>Workplace Giving</a:t>
            </a:r>
          </a:p>
        </p:txBody>
      </p:sp>
    </p:spTree>
    <p:extLst>
      <p:ext uri="{BB962C8B-B14F-4D97-AF65-F5344CB8AC3E}">
        <p14:creationId xmlns:p14="http://schemas.microsoft.com/office/powerpoint/2010/main" val="2334366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w/ Image + Ic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52124E0-1916-4C46-A524-B0392C7E97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0688"/>
            <a:ext cx="10363200" cy="7783088"/>
          </a:xfrm>
          <a:prstGeom prst="rect">
            <a:avLst/>
          </a:prstGeom>
        </p:spPr>
      </p:pic>
      <p:sp>
        <p:nvSpPr>
          <p:cNvPr id="11" name="Freeform 10">
            <a:extLst>
              <a:ext uri="{FF2B5EF4-FFF2-40B4-BE49-F238E27FC236}">
                <a16:creationId xmlns:a16="http://schemas.microsoft.com/office/drawing/2014/main" id="{B6A60C20-D96F-EA4A-BF5A-3FA1B522DBF7}"/>
              </a:ext>
            </a:extLst>
          </p:cNvPr>
          <p:cNvSpPr/>
          <p:nvPr userDrawn="1"/>
        </p:nvSpPr>
        <p:spPr>
          <a:xfrm>
            <a:off x="1" y="-7026"/>
            <a:ext cx="7102340" cy="7779426"/>
          </a:xfrm>
          <a:custGeom>
            <a:avLst/>
            <a:gdLst>
              <a:gd name="connsiteX0" fmla="*/ 0 w 6893448"/>
              <a:gd name="connsiteY0" fmla="*/ 0 h 7779426"/>
              <a:gd name="connsiteX1" fmla="*/ 1924239 w 6893448"/>
              <a:gd name="connsiteY1" fmla="*/ 0 h 7779426"/>
              <a:gd name="connsiteX2" fmla="*/ 2628900 w 6893448"/>
              <a:gd name="connsiteY2" fmla="*/ 0 h 7779426"/>
              <a:gd name="connsiteX3" fmla="*/ 6893448 w 6893448"/>
              <a:gd name="connsiteY3" fmla="*/ 0 h 7779426"/>
              <a:gd name="connsiteX4" fmla="*/ 3731292 w 6893448"/>
              <a:gd name="connsiteY4" fmla="*/ 7779426 h 7779426"/>
              <a:gd name="connsiteX5" fmla="*/ 2628900 w 6893448"/>
              <a:gd name="connsiteY5" fmla="*/ 7779426 h 7779426"/>
              <a:gd name="connsiteX6" fmla="*/ 0 w 6893448"/>
              <a:gd name="connsiteY6" fmla="*/ 7779426 h 7779426"/>
              <a:gd name="connsiteX7" fmla="*/ 0 w 6893448"/>
              <a:gd name="connsiteY7" fmla="*/ 2469375 h 7779426"/>
              <a:gd name="connsiteX8" fmla="*/ 1011042 w 6893448"/>
              <a:gd name="connsiteY8" fmla="*/ 3440 h 7779426"/>
              <a:gd name="connsiteX9" fmla="*/ 0 w 6893448"/>
              <a:gd name="connsiteY9" fmla="*/ 3440 h 777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93448" h="7779426">
                <a:moveTo>
                  <a:pt x="0" y="0"/>
                </a:moveTo>
                <a:lnTo>
                  <a:pt x="1924239" y="0"/>
                </a:lnTo>
                <a:lnTo>
                  <a:pt x="2628900" y="0"/>
                </a:lnTo>
                <a:lnTo>
                  <a:pt x="6893448" y="0"/>
                </a:lnTo>
                <a:lnTo>
                  <a:pt x="3731292" y="7779426"/>
                </a:lnTo>
                <a:lnTo>
                  <a:pt x="2628900" y="7779426"/>
                </a:lnTo>
                <a:lnTo>
                  <a:pt x="0" y="7779426"/>
                </a:lnTo>
                <a:lnTo>
                  <a:pt x="0" y="2469375"/>
                </a:lnTo>
                <a:lnTo>
                  <a:pt x="1011042" y="3440"/>
                </a:lnTo>
                <a:lnTo>
                  <a:pt x="0" y="3440"/>
                </a:lnTo>
                <a:close/>
              </a:path>
            </a:pathLst>
          </a:cu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802242" y="2059725"/>
            <a:ext cx="5063668" cy="1015947"/>
          </a:xfrm>
        </p:spPr>
        <p:txBody>
          <a:bodyPr lIns="0" tIns="0" rIns="0" bIns="0" anchor="b">
            <a:noAutofit/>
          </a:bodyPr>
          <a:lstStyle>
            <a:lvl1pPr algn="l">
              <a:lnSpc>
                <a:spcPts val="4000"/>
              </a:lnSpc>
              <a:defRPr sz="4000" b="1">
                <a:solidFill>
                  <a:schemeClr val="bg1"/>
                </a:solidFill>
              </a:defRPr>
            </a:lvl1pPr>
          </a:lstStyle>
          <a:p>
            <a:r>
              <a:rPr lang="en-US"/>
              <a:t>Divider headlines</a:t>
            </a:r>
            <a:br>
              <a:rPr lang="en-US"/>
            </a:br>
            <a:r>
              <a:rPr lang="en-US"/>
              <a:t>should be two lines.</a:t>
            </a:r>
          </a:p>
        </p:txBody>
      </p:sp>
      <p:sp>
        <p:nvSpPr>
          <p:cNvPr id="3" name="Subtitle 2">
            <a:extLst>
              <a:ext uri="{FF2B5EF4-FFF2-40B4-BE49-F238E27FC236}">
                <a16:creationId xmlns:a16="http://schemas.microsoft.com/office/drawing/2014/main" id="{010E55C7-91D2-4641-B172-A89B7315F3BC}"/>
              </a:ext>
            </a:extLst>
          </p:cNvPr>
          <p:cNvSpPr>
            <a:spLocks noGrp="1"/>
          </p:cNvSpPr>
          <p:nvPr userDrawn="1">
            <p:ph type="subTitle" idx="1" hasCustomPrompt="1"/>
          </p:nvPr>
        </p:nvSpPr>
        <p:spPr>
          <a:xfrm>
            <a:off x="779272" y="3278301"/>
            <a:ext cx="4593086" cy="464872"/>
          </a:xfrm>
        </p:spPr>
        <p:txBody>
          <a:bodyPr lIns="0" tIns="0" rIns="0" bIns="0" anchor="t">
            <a:noAutofit/>
          </a:bodyPr>
          <a:lstStyle>
            <a:lvl1pPr marL="0" indent="0" algn="l">
              <a:lnSpc>
                <a:spcPts val="1800"/>
              </a:lnSpc>
              <a:spcBef>
                <a:spcPts val="0"/>
              </a:spcBef>
              <a:buNone/>
              <a:defRPr sz="1800" baseline="0">
                <a:solidFill>
                  <a:schemeClr val="bg1"/>
                </a:solidFill>
                <a:latin typeface="+mj-lt"/>
              </a:defRPr>
            </a:lvl1pPr>
            <a:lvl2pPr marL="457166" indent="0" algn="ctr">
              <a:buNone/>
              <a:defRPr sz="2000"/>
            </a:lvl2pPr>
            <a:lvl3pPr marL="914333" indent="0" algn="ctr">
              <a:buNone/>
              <a:defRPr sz="1800"/>
            </a:lvl3pPr>
            <a:lvl4pPr marL="1371498" indent="0" algn="ctr">
              <a:buNone/>
              <a:defRPr sz="1600"/>
            </a:lvl4pPr>
            <a:lvl5pPr marL="1828664" indent="0" algn="ctr">
              <a:buNone/>
              <a:defRPr sz="1600"/>
            </a:lvl5pPr>
            <a:lvl6pPr marL="2285829" indent="0" algn="ctr">
              <a:buNone/>
              <a:defRPr sz="1600"/>
            </a:lvl6pPr>
            <a:lvl7pPr marL="2742995" indent="0" algn="ctr">
              <a:buNone/>
              <a:defRPr sz="1600"/>
            </a:lvl7pPr>
            <a:lvl8pPr marL="3200160" indent="0" algn="ctr">
              <a:buNone/>
              <a:defRPr sz="1600"/>
            </a:lvl8pPr>
            <a:lvl9pPr marL="3657326" indent="0" algn="ctr">
              <a:buNone/>
              <a:defRPr sz="1600"/>
            </a:lvl9pPr>
          </a:lstStyle>
          <a:p>
            <a:r>
              <a:rPr lang="en-US"/>
              <a:t>A subhead that supports the headline can be</a:t>
            </a:r>
            <a:br>
              <a:rPr lang="en-US"/>
            </a:br>
            <a:r>
              <a:rPr lang="en-US"/>
              <a:t>two lines as well but not more.</a:t>
            </a:r>
          </a:p>
        </p:txBody>
      </p:sp>
      <p:sp>
        <p:nvSpPr>
          <p:cNvPr id="6" name="Slide Number Placeholder 5">
            <a:extLst>
              <a:ext uri="{FF2B5EF4-FFF2-40B4-BE49-F238E27FC236}">
                <a16:creationId xmlns:a16="http://schemas.microsoft.com/office/drawing/2014/main" id="{DF63B756-A311-384A-8959-1560DD2D4653}"/>
              </a:ext>
            </a:extLst>
          </p:cNvPr>
          <p:cNvSpPr>
            <a:spLocks noGrp="1"/>
          </p:cNvSpPr>
          <p:nvPr userDrawn="1">
            <p:ph type="sldNum" sz="quarter" idx="12"/>
          </p:nvPr>
        </p:nvSpPr>
        <p:spPr/>
        <p:txBody>
          <a:bodyPr/>
          <a:lstStyle>
            <a:lvl1pPr>
              <a:defRPr>
                <a:solidFill>
                  <a:schemeClr val="bg1"/>
                </a:solidFill>
              </a:defRPr>
            </a:lvl1pPr>
          </a:lstStyle>
          <a:p>
            <a:fld id="{E1B8806A-D70A-514A-8614-015320222BAD}" type="slidenum">
              <a:rPr lang="en-US" smtClean="0"/>
              <a:pPr/>
              <a:t>‹#›</a:t>
            </a:fld>
            <a:endParaRPr lang="en-US"/>
          </a:p>
        </p:txBody>
      </p:sp>
    </p:spTree>
    <p:extLst>
      <p:ext uri="{BB962C8B-B14F-4D97-AF65-F5344CB8AC3E}">
        <p14:creationId xmlns:p14="http://schemas.microsoft.com/office/powerpoint/2010/main" val="370465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 Image Only">
    <p:spTree>
      <p:nvGrpSpPr>
        <p:cNvPr id="1" name=""/>
        <p:cNvGrpSpPr/>
        <p:nvPr/>
      </p:nvGrpSpPr>
      <p:grpSpPr>
        <a:xfrm>
          <a:off x="0" y="0"/>
          <a:ext cx="0" cy="0"/>
          <a:chOff x="0" y="0"/>
          <a:chExt cx="0" cy="0"/>
        </a:xfrm>
      </p:grpSpPr>
      <p:pic>
        <p:nvPicPr>
          <p:cNvPr id="7" name="Picture 6" descr="Two people standing in a kitchen&#10;&#10;Description automatically generated">
            <a:extLst>
              <a:ext uri="{FF2B5EF4-FFF2-40B4-BE49-F238E27FC236}">
                <a16:creationId xmlns:a16="http://schemas.microsoft.com/office/drawing/2014/main" id="{E5D8A923-DF1E-0745-9EC4-D1A1A32FA85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7026"/>
            <a:ext cx="10363200" cy="7779426"/>
          </a:xfrm>
          <a:prstGeom prst="rect">
            <a:avLst/>
          </a:prstGeom>
        </p:spPr>
      </p:pic>
      <p:sp>
        <p:nvSpPr>
          <p:cNvPr id="8" name="Freeform 50">
            <a:extLst>
              <a:ext uri="{FF2B5EF4-FFF2-40B4-BE49-F238E27FC236}">
                <a16:creationId xmlns:a16="http://schemas.microsoft.com/office/drawing/2014/main" id="{9BB41FCA-7009-A74C-AF86-D9D1EF76F4BF}"/>
              </a:ext>
            </a:extLst>
          </p:cNvPr>
          <p:cNvSpPr/>
          <p:nvPr userDrawn="1"/>
        </p:nvSpPr>
        <p:spPr>
          <a:xfrm>
            <a:off x="1" y="-7026"/>
            <a:ext cx="7102340" cy="7779426"/>
          </a:xfrm>
          <a:custGeom>
            <a:avLst/>
            <a:gdLst>
              <a:gd name="connsiteX0" fmla="*/ 0 w 6893448"/>
              <a:gd name="connsiteY0" fmla="*/ 0 h 7779426"/>
              <a:gd name="connsiteX1" fmla="*/ 1924239 w 6893448"/>
              <a:gd name="connsiteY1" fmla="*/ 0 h 7779426"/>
              <a:gd name="connsiteX2" fmla="*/ 2628900 w 6893448"/>
              <a:gd name="connsiteY2" fmla="*/ 0 h 7779426"/>
              <a:gd name="connsiteX3" fmla="*/ 6893448 w 6893448"/>
              <a:gd name="connsiteY3" fmla="*/ 0 h 7779426"/>
              <a:gd name="connsiteX4" fmla="*/ 3731292 w 6893448"/>
              <a:gd name="connsiteY4" fmla="*/ 7779426 h 7779426"/>
              <a:gd name="connsiteX5" fmla="*/ 2628900 w 6893448"/>
              <a:gd name="connsiteY5" fmla="*/ 7779426 h 7779426"/>
              <a:gd name="connsiteX6" fmla="*/ 0 w 6893448"/>
              <a:gd name="connsiteY6" fmla="*/ 7779426 h 7779426"/>
              <a:gd name="connsiteX7" fmla="*/ 0 w 6893448"/>
              <a:gd name="connsiteY7" fmla="*/ 2469375 h 7779426"/>
              <a:gd name="connsiteX8" fmla="*/ 1011042 w 6893448"/>
              <a:gd name="connsiteY8" fmla="*/ 3440 h 7779426"/>
              <a:gd name="connsiteX9" fmla="*/ 0 w 6893448"/>
              <a:gd name="connsiteY9" fmla="*/ 3440 h 777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93448" h="7779426">
                <a:moveTo>
                  <a:pt x="0" y="0"/>
                </a:moveTo>
                <a:lnTo>
                  <a:pt x="1924239" y="0"/>
                </a:lnTo>
                <a:lnTo>
                  <a:pt x="2628900" y="0"/>
                </a:lnTo>
                <a:lnTo>
                  <a:pt x="6893448" y="0"/>
                </a:lnTo>
                <a:lnTo>
                  <a:pt x="3731292" y="7779426"/>
                </a:lnTo>
                <a:lnTo>
                  <a:pt x="2628900" y="7779426"/>
                </a:lnTo>
                <a:lnTo>
                  <a:pt x="0" y="7779426"/>
                </a:lnTo>
                <a:lnTo>
                  <a:pt x="0" y="2469375"/>
                </a:lnTo>
                <a:lnTo>
                  <a:pt x="1011042" y="3440"/>
                </a:lnTo>
                <a:lnTo>
                  <a:pt x="0" y="3440"/>
                </a:lnTo>
                <a:close/>
              </a:path>
            </a:pathLst>
          </a:cu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802242" y="2059725"/>
            <a:ext cx="5063668" cy="1015947"/>
          </a:xfrm>
        </p:spPr>
        <p:txBody>
          <a:bodyPr lIns="0" tIns="0" rIns="0" bIns="0" anchor="b">
            <a:noAutofit/>
          </a:bodyPr>
          <a:lstStyle>
            <a:lvl1pPr algn="l">
              <a:lnSpc>
                <a:spcPts val="4000"/>
              </a:lnSpc>
              <a:defRPr sz="4000" b="1">
                <a:solidFill>
                  <a:schemeClr val="bg1"/>
                </a:solidFill>
              </a:defRPr>
            </a:lvl1pPr>
          </a:lstStyle>
          <a:p>
            <a:r>
              <a:rPr lang="en-US"/>
              <a:t>Divider headlines</a:t>
            </a:r>
            <a:br>
              <a:rPr lang="en-US"/>
            </a:br>
            <a:r>
              <a:rPr lang="en-US"/>
              <a:t>should be two lines.</a:t>
            </a:r>
          </a:p>
        </p:txBody>
      </p:sp>
      <p:sp>
        <p:nvSpPr>
          <p:cNvPr id="3" name="Subtitle 2">
            <a:extLst>
              <a:ext uri="{FF2B5EF4-FFF2-40B4-BE49-F238E27FC236}">
                <a16:creationId xmlns:a16="http://schemas.microsoft.com/office/drawing/2014/main" id="{010E55C7-91D2-4641-B172-A89B7315F3BC}"/>
              </a:ext>
            </a:extLst>
          </p:cNvPr>
          <p:cNvSpPr>
            <a:spLocks noGrp="1"/>
          </p:cNvSpPr>
          <p:nvPr userDrawn="1">
            <p:ph type="subTitle" idx="1" hasCustomPrompt="1"/>
          </p:nvPr>
        </p:nvSpPr>
        <p:spPr>
          <a:xfrm>
            <a:off x="779272" y="3278301"/>
            <a:ext cx="4593086" cy="464872"/>
          </a:xfrm>
        </p:spPr>
        <p:txBody>
          <a:bodyPr lIns="0" tIns="0" rIns="0" bIns="0" anchor="t">
            <a:noAutofit/>
          </a:bodyPr>
          <a:lstStyle>
            <a:lvl1pPr marL="0" indent="0" algn="l">
              <a:lnSpc>
                <a:spcPts val="1800"/>
              </a:lnSpc>
              <a:spcBef>
                <a:spcPts val="0"/>
              </a:spcBef>
              <a:buNone/>
              <a:defRPr sz="1800" baseline="0">
                <a:solidFill>
                  <a:schemeClr val="bg1"/>
                </a:solidFill>
                <a:latin typeface="+mj-lt"/>
              </a:defRPr>
            </a:lvl1pPr>
            <a:lvl2pPr marL="457166" indent="0" algn="ctr">
              <a:buNone/>
              <a:defRPr sz="2000"/>
            </a:lvl2pPr>
            <a:lvl3pPr marL="914333" indent="0" algn="ctr">
              <a:buNone/>
              <a:defRPr sz="1800"/>
            </a:lvl3pPr>
            <a:lvl4pPr marL="1371498" indent="0" algn="ctr">
              <a:buNone/>
              <a:defRPr sz="1600"/>
            </a:lvl4pPr>
            <a:lvl5pPr marL="1828664" indent="0" algn="ctr">
              <a:buNone/>
              <a:defRPr sz="1600"/>
            </a:lvl5pPr>
            <a:lvl6pPr marL="2285829" indent="0" algn="ctr">
              <a:buNone/>
              <a:defRPr sz="1600"/>
            </a:lvl6pPr>
            <a:lvl7pPr marL="2742995" indent="0" algn="ctr">
              <a:buNone/>
              <a:defRPr sz="1600"/>
            </a:lvl7pPr>
            <a:lvl8pPr marL="3200160" indent="0" algn="ctr">
              <a:buNone/>
              <a:defRPr sz="1600"/>
            </a:lvl8pPr>
            <a:lvl9pPr marL="3657326" indent="0" algn="ctr">
              <a:buNone/>
              <a:defRPr sz="1600"/>
            </a:lvl9pPr>
          </a:lstStyle>
          <a:p>
            <a:r>
              <a:rPr lang="en-US"/>
              <a:t>A subhead that supports the headline can be</a:t>
            </a:r>
            <a:br>
              <a:rPr lang="en-US"/>
            </a:br>
            <a:r>
              <a:rPr lang="en-US"/>
              <a:t>two lines as well but not more.</a:t>
            </a:r>
          </a:p>
        </p:txBody>
      </p:sp>
      <p:sp>
        <p:nvSpPr>
          <p:cNvPr id="6" name="Slide Number Placeholder 5">
            <a:extLst>
              <a:ext uri="{FF2B5EF4-FFF2-40B4-BE49-F238E27FC236}">
                <a16:creationId xmlns:a16="http://schemas.microsoft.com/office/drawing/2014/main" id="{DF63B756-A311-384A-8959-1560DD2D4653}"/>
              </a:ext>
            </a:extLst>
          </p:cNvPr>
          <p:cNvSpPr>
            <a:spLocks noGrp="1"/>
          </p:cNvSpPr>
          <p:nvPr userDrawn="1">
            <p:ph type="sldNum" sz="quarter" idx="12"/>
          </p:nvPr>
        </p:nvSpPr>
        <p:spPr/>
        <p:txBody>
          <a:bodyPr/>
          <a:lstStyle>
            <a:lvl1pPr>
              <a:defRPr>
                <a:solidFill>
                  <a:schemeClr val="bg1"/>
                </a:solidFill>
              </a:defRPr>
            </a:lvl1pPr>
          </a:lstStyle>
          <a:p>
            <a:fld id="{E1B8806A-D70A-514A-8614-015320222BAD}" type="slidenum">
              <a:rPr lang="en-US" smtClean="0"/>
              <a:pPr/>
              <a:t>‹#›</a:t>
            </a:fld>
            <a:endParaRPr lang="en-US"/>
          </a:p>
        </p:txBody>
      </p:sp>
    </p:spTree>
    <p:extLst>
      <p:ext uri="{BB962C8B-B14F-4D97-AF65-F5344CB8AC3E}">
        <p14:creationId xmlns:p14="http://schemas.microsoft.com/office/powerpoint/2010/main" val="29208657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 Color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558B09-552E-1241-A876-D4AA061AE57B}"/>
              </a:ext>
            </a:extLst>
          </p:cNvPr>
          <p:cNvSpPr/>
          <p:nvPr userDrawn="1"/>
        </p:nvSpPr>
        <p:spPr>
          <a:xfrm>
            <a:off x="0" y="-7026"/>
            <a:ext cx="10363200" cy="7779426"/>
          </a:xfrm>
          <a:prstGeom prst="rect">
            <a:avLst/>
          </a:prstGeom>
          <a:solidFill>
            <a:srgbClr val="478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77">
            <a:extLst>
              <a:ext uri="{FF2B5EF4-FFF2-40B4-BE49-F238E27FC236}">
                <a16:creationId xmlns:a16="http://schemas.microsoft.com/office/drawing/2014/main" id="{DCC4E184-897C-C24C-9827-09ED7D8E9EB5}"/>
              </a:ext>
            </a:extLst>
          </p:cNvPr>
          <p:cNvSpPr/>
          <p:nvPr userDrawn="1"/>
        </p:nvSpPr>
        <p:spPr>
          <a:xfrm>
            <a:off x="1" y="-7026"/>
            <a:ext cx="7102340" cy="7779426"/>
          </a:xfrm>
          <a:custGeom>
            <a:avLst/>
            <a:gdLst>
              <a:gd name="connsiteX0" fmla="*/ 0 w 6893448"/>
              <a:gd name="connsiteY0" fmla="*/ 0 h 7779426"/>
              <a:gd name="connsiteX1" fmla="*/ 1924239 w 6893448"/>
              <a:gd name="connsiteY1" fmla="*/ 0 h 7779426"/>
              <a:gd name="connsiteX2" fmla="*/ 2628900 w 6893448"/>
              <a:gd name="connsiteY2" fmla="*/ 0 h 7779426"/>
              <a:gd name="connsiteX3" fmla="*/ 6893448 w 6893448"/>
              <a:gd name="connsiteY3" fmla="*/ 0 h 7779426"/>
              <a:gd name="connsiteX4" fmla="*/ 3731292 w 6893448"/>
              <a:gd name="connsiteY4" fmla="*/ 7779426 h 7779426"/>
              <a:gd name="connsiteX5" fmla="*/ 2628900 w 6893448"/>
              <a:gd name="connsiteY5" fmla="*/ 7779426 h 7779426"/>
              <a:gd name="connsiteX6" fmla="*/ 0 w 6893448"/>
              <a:gd name="connsiteY6" fmla="*/ 7779426 h 7779426"/>
              <a:gd name="connsiteX7" fmla="*/ 0 w 6893448"/>
              <a:gd name="connsiteY7" fmla="*/ 2469375 h 7779426"/>
              <a:gd name="connsiteX8" fmla="*/ 1011042 w 6893448"/>
              <a:gd name="connsiteY8" fmla="*/ 3440 h 7779426"/>
              <a:gd name="connsiteX9" fmla="*/ 0 w 6893448"/>
              <a:gd name="connsiteY9" fmla="*/ 3440 h 777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93448" h="7779426">
                <a:moveTo>
                  <a:pt x="0" y="0"/>
                </a:moveTo>
                <a:lnTo>
                  <a:pt x="1924239" y="0"/>
                </a:lnTo>
                <a:lnTo>
                  <a:pt x="2628900" y="0"/>
                </a:lnTo>
                <a:lnTo>
                  <a:pt x="6893448" y="0"/>
                </a:lnTo>
                <a:lnTo>
                  <a:pt x="3731292" y="7779426"/>
                </a:lnTo>
                <a:lnTo>
                  <a:pt x="2628900" y="7779426"/>
                </a:lnTo>
                <a:lnTo>
                  <a:pt x="0" y="7779426"/>
                </a:lnTo>
                <a:lnTo>
                  <a:pt x="0" y="2469375"/>
                </a:lnTo>
                <a:lnTo>
                  <a:pt x="1011042" y="3440"/>
                </a:lnTo>
                <a:lnTo>
                  <a:pt x="0" y="344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802242" y="2059725"/>
            <a:ext cx="5063668" cy="1015947"/>
          </a:xfrm>
        </p:spPr>
        <p:txBody>
          <a:bodyPr lIns="0" tIns="0" rIns="0" bIns="0" anchor="b">
            <a:noAutofit/>
          </a:bodyPr>
          <a:lstStyle>
            <a:lvl1pPr algn="l">
              <a:lnSpc>
                <a:spcPts val="4000"/>
              </a:lnSpc>
              <a:defRPr sz="4000" b="1">
                <a:solidFill>
                  <a:schemeClr val="bg1"/>
                </a:solidFill>
              </a:defRPr>
            </a:lvl1pPr>
          </a:lstStyle>
          <a:p>
            <a:r>
              <a:rPr lang="en-US"/>
              <a:t>Divider headlines</a:t>
            </a:r>
            <a:br>
              <a:rPr lang="en-US"/>
            </a:br>
            <a:r>
              <a:rPr lang="en-US"/>
              <a:t>should be two lines.</a:t>
            </a:r>
          </a:p>
        </p:txBody>
      </p:sp>
      <p:sp>
        <p:nvSpPr>
          <p:cNvPr id="3" name="Subtitle 2">
            <a:extLst>
              <a:ext uri="{FF2B5EF4-FFF2-40B4-BE49-F238E27FC236}">
                <a16:creationId xmlns:a16="http://schemas.microsoft.com/office/drawing/2014/main" id="{010E55C7-91D2-4641-B172-A89B7315F3BC}"/>
              </a:ext>
            </a:extLst>
          </p:cNvPr>
          <p:cNvSpPr>
            <a:spLocks noGrp="1"/>
          </p:cNvSpPr>
          <p:nvPr userDrawn="1">
            <p:ph type="subTitle" idx="1" hasCustomPrompt="1"/>
          </p:nvPr>
        </p:nvSpPr>
        <p:spPr>
          <a:xfrm>
            <a:off x="779272" y="3278301"/>
            <a:ext cx="4593086" cy="464872"/>
          </a:xfrm>
        </p:spPr>
        <p:txBody>
          <a:bodyPr lIns="0" tIns="0" rIns="0" bIns="0" anchor="t">
            <a:noAutofit/>
          </a:bodyPr>
          <a:lstStyle>
            <a:lvl1pPr marL="0" indent="0" algn="l">
              <a:lnSpc>
                <a:spcPts val="1800"/>
              </a:lnSpc>
              <a:spcBef>
                <a:spcPts val="0"/>
              </a:spcBef>
              <a:buNone/>
              <a:defRPr sz="1800" baseline="0">
                <a:solidFill>
                  <a:schemeClr val="bg1"/>
                </a:solidFill>
                <a:latin typeface="+mj-lt"/>
              </a:defRPr>
            </a:lvl1pPr>
            <a:lvl2pPr marL="457166" indent="0" algn="ctr">
              <a:buNone/>
              <a:defRPr sz="2000"/>
            </a:lvl2pPr>
            <a:lvl3pPr marL="914333" indent="0" algn="ctr">
              <a:buNone/>
              <a:defRPr sz="1800"/>
            </a:lvl3pPr>
            <a:lvl4pPr marL="1371498" indent="0" algn="ctr">
              <a:buNone/>
              <a:defRPr sz="1600"/>
            </a:lvl4pPr>
            <a:lvl5pPr marL="1828664" indent="0" algn="ctr">
              <a:buNone/>
              <a:defRPr sz="1600"/>
            </a:lvl5pPr>
            <a:lvl6pPr marL="2285829" indent="0" algn="ctr">
              <a:buNone/>
              <a:defRPr sz="1600"/>
            </a:lvl6pPr>
            <a:lvl7pPr marL="2742995" indent="0" algn="ctr">
              <a:buNone/>
              <a:defRPr sz="1600"/>
            </a:lvl7pPr>
            <a:lvl8pPr marL="3200160" indent="0" algn="ctr">
              <a:buNone/>
              <a:defRPr sz="1600"/>
            </a:lvl8pPr>
            <a:lvl9pPr marL="3657326" indent="0" algn="ctr">
              <a:buNone/>
              <a:defRPr sz="1600"/>
            </a:lvl9pPr>
          </a:lstStyle>
          <a:p>
            <a:r>
              <a:rPr lang="en-US"/>
              <a:t>A subhead that supports the headline can be</a:t>
            </a:r>
            <a:br>
              <a:rPr lang="en-US"/>
            </a:br>
            <a:r>
              <a:rPr lang="en-US"/>
              <a:t>two lines as well but not more.</a:t>
            </a:r>
          </a:p>
        </p:txBody>
      </p:sp>
      <p:sp>
        <p:nvSpPr>
          <p:cNvPr id="6" name="Slide Number Placeholder 5">
            <a:extLst>
              <a:ext uri="{FF2B5EF4-FFF2-40B4-BE49-F238E27FC236}">
                <a16:creationId xmlns:a16="http://schemas.microsoft.com/office/drawing/2014/main" id="{DF63B756-A311-384A-8959-1560DD2D4653}"/>
              </a:ext>
            </a:extLst>
          </p:cNvPr>
          <p:cNvSpPr>
            <a:spLocks noGrp="1"/>
          </p:cNvSpPr>
          <p:nvPr userDrawn="1">
            <p:ph type="sldNum" sz="quarter" idx="12"/>
          </p:nvPr>
        </p:nvSpPr>
        <p:spPr/>
        <p:txBody>
          <a:bodyPr/>
          <a:lstStyle>
            <a:lvl1pPr>
              <a:defRPr>
                <a:solidFill>
                  <a:schemeClr val="bg1"/>
                </a:solidFill>
              </a:defRPr>
            </a:lvl1pPr>
          </a:lstStyle>
          <a:p>
            <a:fld id="{E1B8806A-D70A-514A-8614-015320222BAD}" type="slidenum">
              <a:rPr lang="en-US" smtClean="0"/>
              <a:pPr/>
              <a:t>‹#›</a:t>
            </a:fld>
            <a:endParaRPr lang="en-US"/>
          </a:p>
        </p:txBody>
      </p:sp>
    </p:spTree>
    <p:extLst>
      <p:ext uri="{BB962C8B-B14F-4D97-AF65-F5344CB8AC3E}">
        <p14:creationId xmlns:p14="http://schemas.microsoft.com/office/powerpoint/2010/main" val="2703842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Blank">
    <p:spTree>
      <p:nvGrpSpPr>
        <p:cNvPr id="1" name=""/>
        <p:cNvGrpSpPr/>
        <p:nvPr/>
      </p:nvGrpSpPr>
      <p:grpSpPr>
        <a:xfrm>
          <a:off x="0" y="0"/>
          <a:ext cx="0" cy="0"/>
          <a:chOff x="0" y="0"/>
          <a:chExt cx="0" cy="0"/>
        </a:xfrm>
      </p:grpSpPr>
      <p:sp>
        <p:nvSpPr>
          <p:cNvPr id="7" name="Rectangle 6" descr="narrow gray bar at the top of the slide">
            <a:extLst>
              <a:ext uri="{FF2B5EF4-FFF2-40B4-BE49-F238E27FC236}">
                <a16:creationId xmlns:a16="http://schemas.microsoft.com/office/drawing/2014/main" id="{879B23D4-494C-4300-AE0E-E3E9A500267D}"/>
              </a:ext>
            </a:extLst>
          </p:cNvPr>
          <p:cNvSpPr/>
          <p:nvPr/>
        </p:nvSpPr>
        <p:spPr>
          <a:xfrm>
            <a:off x="0" y="17"/>
            <a:ext cx="10363200" cy="161667"/>
          </a:xfrm>
          <a:prstGeom prst="rect">
            <a:avLst/>
          </a:prstGeom>
          <a:solidFill>
            <a:srgbClr val="D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0">
              <a:solidFill>
                <a:srgbClr val="FFFFFF"/>
              </a:solidFill>
              <a:latin typeface="Arial" panose="020B0604020202020204" pitchFamily="34" charset="0"/>
            </a:endParaRPr>
          </a:p>
        </p:txBody>
      </p:sp>
      <p:sp>
        <p:nvSpPr>
          <p:cNvPr id="2" name="Title 1"/>
          <p:cNvSpPr>
            <a:spLocks noGrp="1"/>
          </p:cNvSpPr>
          <p:nvPr>
            <p:ph type="title"/>
          </p:nvPr>
        </p:nvSpPr>
        <p:spPr>
          <a:xfrm>
            <a:off x="334985" y="381050"/>
            <a:ext cx="9659597" cy="1139825"/>
          </a:xfrm>
        </p:spPr>
        <p:txBody>
          <a:bodyPr vert="horz" lIns="91440" tIns="45720" rIns="91440" bIns="45720" rtlCol="0" anchor="t">
            <a:noAutofit/>
          </a:bodyPr>
          <a:lstStyle>
            <a:lvl1pPr>
              <a:defRPr lang="en-US" dirty="0">
                <a:solidFill>
                  <a:srgbClr val="4D4D4D"/>
                </a:solidFill>
              </a:defRPr>
            </a:lvl1pPr>
          </a:lstStyle>
          <a:p>
            <a:pPr lvl="0">
              <a:lnSpc>
                <a:spcPct val="100000"/>
              </a:lnSpc>
            </a:pPr>
            <a:r>
              <a:rPr lang="en-US"/>
              <a:t>Click to edit Master title style</a:t>
            </a:r>
          </a:p>
        </p:txBody>
      </p:sp>
      <p:sp>
        <p:nvSpPr>
          <p:cNvPr id="6" name="Rectangle 5">
            <a:extLst>
              <a:ext uri="{FF2B5EF4-FFF2-40B4-BE49-F238E27FC236}">
                <a16:creationId xmlns:a16="http://schemas.microsoft.com/office/drawing/2014/main" id="{76A6024C-28E1-4A9A-AC41-3F97B453CA76}"/>
              </a:ext>
            </a:extLst>
          </p:cNvPr>
          <p:cNvSpPr/>
          <p:nvPr userDrawn="1"/>
        </p:nvSpPr>
        <p:spPr>
          <a:xfrm>
            <a:off x="0" y="17"/>
            <a:ext cx="10363200" cy="161667"/>
          </a:xfrm>
          <a:prstGeom prst="rect">
            <a:avLst/>
          </a:prstGeom>
          <a:solidFill>
            <a:srgbClr val="D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0">
              <a:solidFill>
                <a:srgbClr val="FFFFFF"/>
              </a:solidFill>
              <a:latin typeface="Arial" panose="020B0604020202020204" pitchFamily="34" charset="0"/>
            </a:endParaRPr>
          </a:p>
        </p:txBody>
      </p:sp>
      <p:sp>
        <p:nvSpPr>
          <p:cNvPr id="5" name="Slide Number Placeholder 3">
            <a:extLst>
              <a:ext uri="{FF2B5EF4-FFF2-40B4-BE49-F238E27FC236}">
                <a16:creationId xmlns:a16="http://schemas.microsoft.com/office/drawing/2014/main" id="{58449D5C-3433-4810-88A5-CCAE5A62F30E}"/>
              </a:ext>
            </a:extLst>
          </p:cNvPr>
          <p:cNvSpPr>
            <a:spLocks noGrp="1"/>
          </p:cNvSpPr>
          <p:nvPr>
            <p:ph type="sldNum" sz="quarter" idx="4"/>
          </p:nvPr>
        </p:nvSpPr>
        <p:spPr>
          <a:xfrm>
            <a:off x="149187" y="7293335"/>
            <a:ext cx="371597" cy="293004"/>
          </a:xfrm>
          <a:prstGeom prst="rect">
            <a:avLst/>
          </a:prstGeom>
        </p:spPr>
        <p:txBody>
          <a:bodyPr anchor="ctr">
            <a:noAutofit/>
          </a:bodyPr>
          <a:lstStyle>
            <a:lvl1pPr algn="l">
              <a:defRPr sz="880">
                <a:solidFill>
                  <a:schemeClr val="tx1">
                    <a:lumMod val="50000"/>
                    <a:lumOff val="50000"/>
                  </a:schemeClr>
                </a:solidFill>
              </a:defRPr>
            </a:lvl1pPr>
          </a:lstStyle>
          <a:p>
            <a:pPr>
              <a:defRPr/>
            </a:pPr>
            <a:fld id="{E6474CC2-1230-4213-AD1A-4B2FEEABA7A1}" type="slidenum">
              <a:rPr lang="en-US" smtClean="0"/>
              <a:pPr>
                <a:defRPr/>
              </a:pPr>
              <a:t>‹#›</a:t>
            </a:fld>
            <a:endParaRPr lang="en-US"/>
          </a:p>
        </p:txBody>
      </p:sp>
    </p:spTree>
    <p:extLst>
      <p:ext uri="{BB962C8B-B14F-4D97-AF65-F5344CB8AC3E}">
        <p14:creationId xmlns:p14="http://schemas.microsoft.com/office/powerpoint/2010/main" val="22087542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2 Headlines - 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762260" y="0"/>
            <a:ext cx="8938260" cy="1036850"/>
          </a:xfrm>
          <a:prstGeom prst="rect">
            <a:avLst/>
          </a:prstGeom>
        </p:spPr>
        <p:txBody>
          <a:bodyPr lIns="0" tIns="0" rIns="0" bIns="0">
            <a:normAutofit/>
          </a:bodyPr>
          <a:lstStyle>
            <a:lvl1pPr marL="0" algn="l" defTabSz="914333" rtl="0" eaLnBrk="1" latinLnBrk="0" hangingPunct="1">
              <a:lnSpc>
                <a:spcPts val="2600"/>
              </a:lnSpc>
              <a:defRPr lang="en-US" sz="2600" kern="1200" dirty="0">
                <a:solidFill>
                  <a:schemeClr val="tx1"/>
                </a:solidFill>
                <a:latin typeface="Calibri" panose="020F0502020204030204" pitchFamily="34" charset="0"/>
                <a:ea typeface="+mn-ea"/>
                <a:cs typeface="Calibri" panose="020F0502020204030204" pitchFamily="34" charset="0"/>
              </a:defRPr>
            </a:lvl1pPr>
          </a:lstStyle>
          <a:p>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a:lstStyle>
            <a:lvl1pPr>
              <a:defRPr>
                <a:solidFill>
                  <a:schemeClr val="bg1">
                    <a:lumMod val="50000"/>
                  </a:schemeClr>
                </a:solidFill>
              </a:defRPr>
            </a:lvl1pPr>
          </a:lstStyle>
          <a:p>
            <a:endParaRPr lang="en-US"/>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a:solidFill>
                  <a:schemeClr val="bg1">
                    <a:lumMod val="50000"/>
                  </a:schemeClr>
                </a:solidFill>
              </a:defRPr>
            </a:lvl1pPr>
          </a:lstStyle>
          <a:p>
            <a:fld id="{05BFBC55-CFB3-E64F-8BCC-34A4E1FBD227}" type="slidenum">
              <a:rPr lang="en-US" smtClean="0"/>
              <a:pPr/>
              <a:t>‹#›</a:t>
            </a:fld>
            <a:endParaRPr lang="en-US"/>
          </a:p>
        </p:txBody>
      </p:sp>
      <p:sp>
        <p:nvSpPr>
          <p:cNvPr id="7" name="Text Placeholder 7">
            <a:extLst>
              <a:ext uri="{FF2B5EF4-FFF2-40B4-BE49-F238E27FC236}">
                <a16:creationId xmlns:a16="http://schemas.microsoft.com/office/drawing/2014/main" id="{FA167A27-D5F1-4EF4-BCCB-16665C7F7463}"/>
              </a:ext>
            </a:extLst>
          </p:cNvPr>
          <p:cNvSpPr>
            <a:spLocks noGrp="1"/>
          </p:cNvSpPr>
          <p:nvPr>
            <p:ph type="body" sz="quarter" idx="13"/>
          </p:nvPr>
        </p:nvSpPr>
        <p:spPr>
          <a:xfrm>
            <a:off x="762192" y="1047750"/>
            <a:ext cx="8938588" cy="668338"/>
          </a:xfrm>
        </p:spPr>
        <p:txBody>
          <a:bodyPr lIns="0"/>
          <a:lstStyle>
            <a:lvl1pPr marL="0" indent="0">
              <a:buNone/>
              <a:defRPr/>
            </a:lvl1pPr>
            <a:lvl2pPr marL="518106" indent="0">
              <a:buNone/>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431085755"/>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1 Headlines - 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762260" y="701734"/>
            <a:ext cx="8938260" cy="1014365"/>
          </a:xfrm>
          <a:prstGeom prst="rect">
            <a:avLst/>
          </a:prstGeom>
        </p:spPr>
        <p:txBody>
          <a:bodyPr lIns="0" tIns="0" rIns="0" bIns="0" anchor="t">
            <a:normAutofit/>
          </a:bodyPr>
          <a:lstStyle>
            <a:lvl1pPr marL="0" algn="l" defTabSz="914333" rtl="0" eaLnBrk="1" latinLnBrk="0" hangingPunct="1">
              <a:lnSpc>
                <a:spcPts val="2600"/>
              </a:lnSpc>
              <a:defRPr lang="en-US" sz="2600" kern="1200" dirty="0">
                <a:solidFill>
                  <a:schemeClr val="tx1"/>
                </a:solidFill>
                <a:latin typeface="Calibri" panose="020F0502020204030204" pitchFamily="34" charset="0"/>
                <a:ea typeface="+mn-ea"/>
                <a:cs typeface="Calibri" panose="020F050202020403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a:solidFill>
                  <a:schemeClr val="bg1">
                    <a:lumMod val="50000"/>
                  </a:schemeClr>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3498234007"/>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2 Headlines - Gra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762260" y="0"/>
            <a:ext cx="8938260" cy="1036850"/>
          </a:xfrm>
          <a:prstGeom prst="rect">
            <a:avLst/>
          </a:prstGeom>
        </p:spPr>
        <p:txBody>
          <a:bodyPr lIns="0" tIns="0" rIns="0" bIns="0">
            <a:normAutofit/>
          </a:bodyPr>
          <a:lstStyle>
            <a:lvl1pPr marL="0" algn="l" defTabSz="914333" rtl="0" eaLnBrk="1" latinLnBrk="0" hangingPunct="1">
              <a:lnSpc>
                <a:spcPts val="2600"/>
              </a:lnSpc>
              <a:defRPr lang="en-US" sz="2600" kern="1200" dirty="0">
                <a:solidFill>
                  <a:schemeClr val="tx1"/>
                </a:solidFill>
                <a:latin typeface="Calibri" panose="020F0502020204030204" pitchFamily="34" charset="0"/>
                <a:ea typeface="+mn-ea"/>
                <a:cs typeface="Calibri" panose="020F0502020204030204" pitchFamily="34" charset="0"/>
              </a:defRPr>
            </a:lvl1pPr>
          </a:lstStyle>
          <a:p>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a:lstStyle>
            <a:lvl1pPr>
              <a:defRPr>
                <a:solidFill>
                  <a:schemeClr val="bg1">
                    <a:lumMod val="50000"/>
                  </a:schemeClr>
                </a:solidFill>
              </a:defRPr>
            </a:lvl1pPr>
          </a:lstStyle>
          <a:p>
            <a:endParaRPr lang="en-US"/>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a:solidFill>
                  <a:schemeClr val="bg1">
                    <a:lumMod val="50000"/>
                  </a:schemeClr>
                </a:solidFill>
              </a:defRPr>
            </a:lvl1pPr>
          </a:lstStyle>
          <a:p>
            <a:fld id="{05BFBC55-CFB3-E64F-8BCC-34A4E1FBD227}" type="slidenum">
              <a:rPr lang="en-US" smtClean="0"/>
              <a:pPr/>
              <a:t>‹#›</a:t>
            </a:fld>
            <a:endParaRPr lang="en-US"/>
          </a:p>
        </p:txBody>
      </p:sp>
      <p:sp>
        <p:nvSpPr>
          <p:cNvPr id="4" name="Rectangle 3">
            <a:extLst>
              <a:ext uri="{FF2B5EF4-FFF2-40B4-BE49-F238E27FC236}">
                <a16:creationId xmlns:a16="http://schemas.microsoft.com/office/drawing/2014/main" id="{96495E89-FAB6-4C52-A007-895B06556694}"/>
              </a:ext>
            </a:extLst>
          </p:cNvPr>
          <p:cNvSpPr/>
          <p:nvPr/>
        </p:nvSpPr>
        <p:spPr>
          <a:xfrm>
            <a:off x="0" y="1716088"/>
            <a:ext cx="10363200" cy="50085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ext Placeholder 7">
            <a:extLst>
              <a:ext uri="{FF2B5EF4-FFF2-40B4-BE49-F238E27FC236}">
                <a16:creationId xmlns:a16="http://schemas.microsoft.com/office/drawing/2014/main" id="{CB550505-5B21-43BD-93D9-D645D795B57B}"/>
              </a:ext>
            </a:extLst>
          </p:cNvPr>
          <p:cNvSpPr>
            <a:spLocks noGrp="1"/>
          </p:cNvSpPr>
          <p:nvPr>
            <p:ph type="body" sz="quarter" idx="13"/>
          </p:nvPr>
        </p:nvSpPr>
        <p:spPr>
          <a:xfrm>
            <a:off x="762192" y="1047750"/>
            <a:ext cx="8938588" cy="668338"/>
          </a:xfrm>
        </p:spPr>
        <p:txBody>
          <a:bodyPr lIns="0"/>
          <a:lstStyle>
            <a:lvl1pPr marL="0" indent="0">
              <a:buNone/>
              <a:defRPr/>
            </a:lvl1pPr>
            <a:lvl2pPr marL="518106" indent="0">
              <a:buNone/>
              <a:defRPr/>
            </a:lvl2pPr>
          </a:lstStyle>
          <a:p>
            <a:pPr lvl="0"/>
            <a:r>
              <a:rPr lang="en-US"/>
              <a:t>Click to edit Master text styles</a:t>
            </a:r>
          </a:p>
          <a:p>
            <a:pPr lvl="1"/>
            <a:r>
              <a:rPr lang="en-US"/>
              <a:t>Second level</a:t>
            </a:r>
          </a:p>
        </p:txBody>
      </p:sp>
      <p:sp>
        <p:nvSpPr>
          <p:cNvPr id="3" name="Rectangle 2">
            <a:extLst>
              <a:ext uri="{FF2B5EF4-FFF2-40B4-BE49-F238E27FC236}">
                <a16:creationId xmlns:a16="http://schemas.microsoft.com/office/drawing/2014/main" id="{026E0B9D-B30E-5204-936F-089DA9B22B83}"/>
              </a:ext>
            </a:extLst>
          </p:cNvPr>
          <p:cNvSpPr/>
          <p:nvPr userDrawn="1"/>
        </p:nvSpPr>
        <p:spPr>
          <a:xfrm>
            <a:off x="0" y="1716088"/>
            <a:ext cx="10363200" cy="50085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514370704"/>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2 Headlines - Gray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495E89-FAB6-4C52-A007-895B06556694}"/>
              </a:ext>
            </a:extLst>
          </p:cNvPr>
          <p:cNvSpPr/>
          <p:nvPr/>
        </p:nvSpPr>
        <p:spPr>
          <a:xfrm>
            <a:off x="0" y="0"/>
            <a:ext cx="10363200" cy="17160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762260" y="0"/>
            <a:ext cx="8938260" cy="1036850"/>
          </a:xfrm>
          <a:prstGeom prst="rect">
            <a:avLst/>
          </a:prstGeom>
        </p:spPr>
        <p:txBody>
          <a:bodyPr lIns="0" tIns="0" rIns="0" bIns="0">
            <a:normAutofit/>
          </a:bodyPr>
          <a:lstStyle>
            <a:lvl1pPr marL="0" algn="l" defTabSz="914333" rtl="0" eaLnBrk="1" latinLnBrk="0" hangingPunct="1">
              <a:lnSpc>
                <a:spcPts val="2600"/>
              </a:lnSpc>
              <a:defRPr lang="en-US" sz="2600" kern="1200" dirty="0">
                <a:solidFill>
                  <a:schemeClr val="tx1"/>
                </a:solidFill>
                <a:latin typeface="Calibri" panose="020F0502020204030204" pitchFamily="34" charset="0"/>
                <a:ea typeface="+mn-ea"/>
                <a:cs typeface="Calibri" panose="020F0502020204030204" pitchFamily="34" charset="0"/>
              </a:defRPr>
            </a:lvl1pPr>
          </a:lstStyle>
          <a:p>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a:lstStyle>
            <a:lvl1pPr>
              <a:defRPr>
                <a:solidFill>
                  <a:schemeClr val="bg1">
                    <a:lumMod val="50000"/>
                  </a:schemeClr>
                </a:solidFill>
              </a:defRPr>
            </a:lvl1pPr>
          </a:lstStyle>
          <a:p>
            <a:endParaRPr lang="en-US"/>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a:solidFill>
                  <a:schemeClr val="bg1">
                    <a:lumMod val="50000"/>
                  </a:schemeClr>
                </a:solidFill>
              </a:defRPr>
            </a:lvl1pPr>
          </a:lstStyle>
          <a:p>
            <a:fld id="{05BFBC55-CFB3-E64F-8BCC-34A4E1FBD227}" type="slidenum">
              <a:rPr lang="en-US" smtClean="0"/>
              <a:pPr/>
              <a:t>‹#›</a:t>
            </a:fld>
            <a:endParaRPr lang="en-US"/>
          </a:p>
        </p:txBody>
      </p:sp>
      <p:sp>
        <p:nvSpPr>
          <p:cNvPr id="7" name="Text Placeholder 7">
            <a:extLst>
              <a:ext uri="{FF2B5EF4-FFF2-40B4-BE49-F238E27FC236}">
                <a16:creationId xmlns:a16="http://schemas.microsoft.com/office/drawing/2014/main" id="{E3AE5F31-A08E-4023-8FCE-EEE2BB87D0E2}"/>
              </a:ext>
            </a:extLst>
          </p:cNvPr>
          <p:cNvSpPr>
            <a:spLocks noGrp="1"/>
          </p:cNvSpPr>
          <p:nvPr>
            <p:ph type="body" sz="quarter" idx="13"/>
          </p:nvPr>
        </p:nvSpPr>
        <p:spPr>
          <a:xfrm>
            <a:off x="762192" y="1047750"/>
            <a:ext cx="8938588" cy="668338"/>
          </a:xfrm>
        </p:spPr>
        <p:txBody>
          <a:bodyPr lIns="0"/>
          <a:lstStyle>
            <a:lvl1pPr marL="0" indent="0">
              <a:buNone/>
              <a:defRPr/>
            </a:lvl1pPr>
            <a:lvl2pPr marL="518106" indent="0">
              <a:buNone/>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379186395"/>
      </p:ext>
    </p:extLst>
  </p:cSld>
  <p:clrMapOvr>
    <a:masterClrMapping/>
  </p:clrMapOvr>
  <p:hf hdr="0" ftr="0" dt="0"/>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Generic Title Slide w/ Imag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92CD854-F1AB-6140-B4B1-92C2B5B5DF91}"/>
              </a:ext>
            </a:extLst>
          </p:cNvPr>
          <p:cNvGrpSpPr/>
          <p:nvPr/>
        </p:nvGrpSpPr>
        <p:grpSpPr>
          <a:xfrm>
            <a:off x="5" y="6893182"/>
            <a:ext cx="7283059" cy="492998"/>
            <a:chOff x="2915224" y="83562"/>
            <a:chExt cx="6884420" cy="480135"/>
          </a:xfrm>
        </p:grpSpPr>
        <p:sp>
          <p:nvSpPr>
            <p:cNvPr id="13" name="Rectangle 12">
              <a:extLst>
                <a:ext uri="{FF2B5EF4-FFF2-40B4-BE49-F238E27FC236}">
                  <a16:creationId xmlns:a16="http://schemas.microsoft.com/office/drawing/2014/main" id="{8CD70D42-5664-AA44-95F5-A53269305F10}"/>
                </a:ext>
              </a:extLst>
            </p:cNvPr>
            <p:cNvSpPr/>
            <p:nvPr/>
          </p:nvSpPr>
          <p:spPr>
            <a:xfrm>
              <a:off x="2915224" y="179529"/>
              <a:ext cx="6740032" cy="268400"/>
            </a:xfrm>
            <a:prstGeom prst="rect">
              <a:avLst/>
            </a:prstGeom>
            <a:gradFill flip="none" rotWithShape="1">
              <a:gsLst>
                <a:gs pos="0">
                  <a:srgbClr val="298332"/>
                </a:gs>
                <a:gs pos="92000">
                  <a:srgbClr val="63B635"/>
                </a:gs>
              </a:gsLst>
              <a:lin ang="0" scaled="1"/>
              <a:tileRect/>
            </a:gra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06" tIns="45705" rIns="91406" bIns="45705" rtlCol="0" anchor="ctr"/>
            <a:lstStyle/>
            <a:p>
              <a:pPr marL="0" marR="0" lvl="0" indent="0" algn="ctr" defTabSz="412687"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pic>
          <p:nvPicPr>
            <p:cNvPr id="14" name="Picture 13" descr="arrow.png">
              <a:extLst>
                <a:ext uri="{FF2B5EF4-FFF2-40B4-BE49-F238E27FC236}">
                  <a16:creationId xmlns:a16="http://schemas.microsoft.com/office/drawing/2014/main" id="{A3BAC053-4B93-8843-824F-63CD6B14A46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2064" b="-1"/>
            <a:stretch/>
          </p:blipFill>
          <p:spPr>
            <a:xfrm>
              <a:off x="9279297" y="83562"/>
              <a:ext cx="520347" cy="480135"/>
            </a:xfrm>
            <a:prstGeom prst="rect">
              <a:avLst/>
            </a:prstGeom>
          </p:spPr>
        </p:pic>
      </p:grpSp>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930097" y="820020"/>
            <a:ext cx="8438017" cy="2241023"/>
          </a:xfrm>
        </p:spPr>
        <p:txBody>
          <a:bodyPr lIns="0" tIns="0" rIns="0" bIns="0" anchor="b">
            <a:noAutofit/>
          </a:bodyPr>
          <a:lstStyle>
            <a:lvl1pPr algn="l">
              <a:lnSpc>
                <a:spcPts val="5800"/>
              </a:lnSpc>
              <a:defRPr sz="5800">
                <a:solidFill>
                  <a:schemeClr val="bg1"/>
                </a:solidFill>
              </a:defRPr>
            </a:lvl1pPr>
          </a:lstStyle>
          <a:p>
            <a:r>
              <a:rPr lang="en-US"/>
              <a:t>Cover headline</a:t>
            </a:r>
            <a:br>
              <a:rPr lang="en-US"/>
            </a:br>
            <a:r>
              <a:rPr lang="en-US"/>
              <a:t>should be brief</a:t>
            </a:r>
          </a:p>
        </p:txBody>
      </p:sp>
      <p:sp>
        <p:nvSpPr>
          <p:cNvPr id="3" name="Subtitle 2">
            <a:extLst>
              <a:ext uri="{FF2B5EF4-FFF2-40B4-BE49-F238E27FC236}">
                <a16:creationId xmlns:a16="http://schemas.microsoft.com/office/drawing/2014/main" id="{010E55C7-91D2-4641-B172-A89B7315F3BC}"/>
              </a:ext>
            </a:extLst>
          </p:cNvPr>
          <p:cNvSpPr>
            <a:spLocks noGrp="1"/>
          </p:cNvSpPr>
          <p:nvPr>
            <p:ph type="subTitle" idx="1" hasCustomPrompt="1"/>
          </p:nvPr>
        </p:nvSpPr>
        <p:spPr>
          <a:xfrm>
            <a:off x="930097" y="3075661"/>
            <a:ext cx="8438017" cy="667512"/>
          </a:xfrm>
        </p:spPr>
        <p:txBody>
          <a:bodyPr lIns="0" tIns="0" rIns="0" bIns="0" anchor="t">
            <a:noAutofit/>
          </a:bodyPr>
          <a:lstStyle>
            <a:lvl1pPr marL="0" indent="0" algn="l">
              <a:lnSpc>
                <a:spcPts val="2600"/>
              </a:lnSpc>
              <a:spcBef>
                <a:spcPts val="0"/>
              </a:spcBef>
              <a:buNone/>
              <a:defRPr sz="2400">
                <a:solidFill>
                  <a:schemeClr val="bg1"/>
                </a:solidFill>
              </a:defRPr>
            </a:lvl1pPr>
            <a:lvl2pPr marL="457166" indent="0" algn="ctr">
              <a:buNone/>
              <a:defRPr sz="2000"/>
            </a:lvl2pPr>
            <a:lvl3pPr marL="914333" indent="0" algn="ctr">
              <a:buNone/>
              <a:defRPr sz="1800"/>
            </a:lvl3pPr>
            <a:lvl4pPr marL="1371498" indent="0" algn="ctr">
              <a:buNone/>
              <a:defRPr sz="1600"/>
            </a:lvl4pPr>
            <a:lvl5pPr marL="1828664" indent="0" algn="ctr">
              <a:buNone/>
              <a:defRPr sz="1600"/>
            </a:lvl5pPr>
            <a:lvl6pPr marL="2285829" indent="0" algn="ctr">
              <a:buNone/>
              <a:defRPr sz="1600"/>
            </a:lvl6pPr>
            <a:lvl7pPr marL="2742995" indent="0" algn="ctr">
              <a:buNone/>
              <a:defRPr sz="1600"/>
            </a:lvl7pPr>
            <a:lvl8pPr marL="3200160" indent="0" algn="ctr">
              <a:buNone/>
              <a:defRPr sz="1600"/>
            </a:lvl8pPr>
            <a:lvl9pPr marL="3657326" indent="0" algn="ctr">
              <a:buNone/>
              <a:defRPr sz="1600"/>
            </a:lvl9pPr>
          </a:lstStyle>
          <a:p>
            <a:r>
              <a:rPr lang="en-US"/>
              <a:t>A subhead that supports the headline</a:t>
            </a:r>
            <a:br>
              <a:rPr lang="en-US"/>
            </a:br>
            <a:r>
              <a:rPr lang="en-US"/>
              <a:t>can be two lines but not more.</a:t>
            </a:r>
          </a:p>
        </p:txBody>
      </p:sp>
      <p:sp>
        <p:nvSpPr>
          <p:cNvPr id="8" name="Content Placeholder 7">
            <a:extLst>
              <a:ext uri="{FF2B5EF4-FFF2-40B4-BE49-F238E27FC236}">
                <a16:creationId xmlns:a16="http://schemas.microsoft.com/office/drawing/2014/main" id="{92027668-6D7E-CE40-A459-93DD543027A1}"/>
              </a:ext>
            </a:extLst>
          </p:cNvPr>
          <p:cNvSpPr>
            <a:spLocks noGrp="1"/>
          </p:cNvSpPr>
          <p:nvPr>
            <p:ph sz="quarter" idx="13" hasCustomPrompt="1"/>
          </p:nvPr>
        </p:nvSpPr>
        <p:spPr>
          <a:xfrm>
            <a:off x="930091" y="320478"/>
            <a:ext cx="6414465" cy="287187"/>
          </a:xfrm>
        </p:spPr>
        <p:txBody>
          <a:bodyPr lIns="0" tIns="0" rIns="0" bIns="0" anchor="ctr">
            <a:noAutofit/>
          </a:bodyPr>
          <a:lstStyle>
            <a:lvl1pPr marL="0" indent="0">
              <a:buNone/>
              <a:defRPr sz="1400" b="0" cap="all" baseline="0">
                <a:solidFill>
                  <a:schemeClr val="bg1"/>
                </a:solidFill>
              </a:defRPr>
            </a:lvl1pPr>
          </a:lstStyle>
          <a:p>
            <a:pPr lvl="0"/>
            <a:r>
              <a:rPr lang="en-US"/>
              <a:t>Presented By: First name last name | month Day</a:t>
            </a:r>
          </a:p>
        </p:txBody>
      </p:sp>
      <p:pic>
        <p:nvPicPr>
          <p:cNvPr id="15" name="Picture 50" descr="Fid_Logo_Rev.png">
            <a:extLst>
              <a:ext uri="{FF2B5EF4-FFF2-40B4-BE49-F238E27FC236}">
                <a16:creationId xmlns:a16="http://schemas.microsoft.com/office/drawing/2014/main" id="{B491EDEB-0D8D-A047-BC51-6B1611ED14C2}"/>
              </a:ext>
            </a:extLst>
          </p:cNvPr>
          <p:cNvPicPr>
            <a:picLocks/>
          </p:cNvPicPr>
          <p:nvPr/>
        </p:nvPicPr>
        <p:blipFill>
          <a:blip r:embed="rId3" cstate="print">
            <a:extLst>
              <a:ext uri="{28A0092B-C50C-407E-A947-70E740481C1C}">
                <a14:useLocalDpi xmlns:a14="http://schemas.microsoft.com/office/drawing/2010/main"/>
              </a:ext>
            </a:extLst>
          </a:blip>
          <a:srcRect/>
          <a:stretch>
            <a:fillRect/>
          </a:stretch>
        </p:blipFill>
        <p:spPr bwMode="auto">
          <a:xfrm>
            <a:off x="7819812" y="6924791"/>
            <a:ext cx="2068132" cy="430219"/>
          </a:xfrm>
          <a:prstGeom prst="rect">
            <a:avLst/>
          </a:prstGeom>
          <a:noFill/>
          <a:ln>
            <a:noFill/>
          </a:ln>
          <a:effectLst>
            <a:outerShdw blurRad="596900" sx="125000" sy="125000" algn="ctr" rotWithShape="0">
              <a:prstClr val="black"/>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a:extLst>
              <a:ext uri="{FF2B5EF4-FFF2-40B4-BE49-F238E27FC236}">
                <a16:creationId xmlns:a16="http://schemas.microsoft.com/office/drawing/2014/main" id="{5F4BC69D-0786-DB71-7229-D50C5020C094}"/>
              </a:ext>
            </a:extLst>
          </p:cNvPr>
          <p:cNvGrpSpPr/>
          <p:nvPr userDrawn="1"/>
        </p:nvGrpSpPr>
        <p:grpSpPr>
          <a:xfrm>
            <a:off x="5" y="6893182"/>
            <a:ext cx="7283059" cy="492998"/>
            <a:chOff x="2915224" y="83562"/>
            <a:chExt cx="6884420" cy="480135"/>
          </a:xfrm>
        </p:grpSpPr>
        <p:sp>
          <p:nvSpPr>
            <p:cNvPr id="5" name="Rectangle 4">
              <a:extLst>
                <a:ext uri="{FF2B5EF4-FFF2-40B4-BE49-F238E27FC236}">
                  <a16:creationId xmlns:a16="http://schemas.microsoft.com/office/drawing/2014/main" id="{28694016-3686-9AE1-3D94-5C45538071A1}"/>
                </a:ext>
              </a:extLst>
            </p:cNvPr>
            <p:cNvSpPr/>
            <p:nvPr/>
          </p:nvSpPr>
          <p:spPr>
            <a:xfrm>
              <a:off x="2915224" y="179529"/>
              <a:ext cx="6740032" cy="268400"/>
            </a:xfrm>
            <a:prstGeom prst="rect">
              <a:avLst/>
            </a:prstGeom>
            <a:gradFill flip="none" rotWithShape="1">
              <a:gsLst>
                <a:gs pos="0">
                  <a:srgbClr val="298332"/>
                </a:gs>
                <a:gs pos="92000">
                  <a:srgbClr val="63B635"/>
                </a:gs>
              </a:gsLst>
              <a:lin ang="0" scaled="1"/>
              <a:tileRect/>
            </a:gra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06" tIns="45705" rIns="91406" bIns="45705" rtlCol="0" anchor="ctr"/>
            <a:lstStyle/>
            <a:p>
              <a:pPr marL="0" marR="0" lvl="0" indent="0" algn="ctr" defTabSz="412687"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pic>
          <p:nvPicPr>
            <p:cNvPr id="6" name="Picture 5" descr="arrow.png">
              <a:extLst>
                <a:ext uri="{FF2B5EF4-FFF2-40B4-BE49-F238E27FC236}">
                  <a16:creationId xmlns:a16="http://schemas.microsoft.com/office/drawing/2014/main" id="{0CF0CC6D-2229-03E7-6A7A-B5961543583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2064" b="-1"/>
            <a:stretch/>
          </p:blipFill>
          <p:spPr>
            <a:xfrm>
              <a:off x="9279297" y="83562"/>
              <a:ext cx="520347" cy="480135"/>
            </a:xfrm>
            <a:prstGeom prst="rect">
              <a:avLst/>
            </a:prstGeom>
          </p:spPr>
        </p:pic>
      </p:grpSp>
      <p:pic>
        <p:nvPicPr>
          <p:cNvPr id="7" name="Picture 50" descr="Fid_Logo_Rev.png">
            <a:extLst>
              <a:ext uri="{FF2B5EF4-FFF2-40B4-BE49-F238E27FC236}">
                <a16:creationId xmlns:a16="http://schemas.microsoft.com/office/drawing/2014/main" id="{79C0FF12-C5CF-EA55-DB4F-DC8CC76F43A5}"/>
              </a:ext>
            </a:extLst>
          </p:cNvPr>
          <p:cNvPicPr>
            <a:picLocks/>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7819812" y="6924791"/>
            <a:ext cx="2068132" cy="430219"/>
          </a:xfrm>
          <a:prstGeom prst="rect">
            <a:avLst/>
          </a:prstGeom>
          <a:noFill/>
          <a:ln>
            <a:noFill/>
          </a:ln>
          <a:effectLst>
            <a:outerShdw blurRad="596900" sx="125000" sy="125000" algn="ctr" rotWithShape="0">
              <a:prstClr val="black"/>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7072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0-#ppt_w/2"/>
                                          </p:val>
                                        </p:tav>
                                        <p:tav tm="100000">
                                          <p:val>
                                            <p:strVal val="#ppt_x"/>
                                          </p:val>
                                        </p:tav>
                                      </p:tavLst>
                                    </p:anim>
                                    <p:anim calcmode="lin" valueType="num">
                                      <p:cBhvr additive="base">
                                        <p:cTn id="16" dur="1000" fill="hold"/>
                                        <p:tgtEl>
                                          <p:spTgt spid="4"/>
                                        </p:tgtEl>
                                        <p:attrNameLst>
                                          <p:attrName>ppt_y</p:attrName>
                                        </p:attrNameLst>
                                      </p:cBhvr>
                                      <p:tavLst>
                                        <p:tav tm="0">
                                          <p:val>
                                            <p:strVal val="#ppt_y"/>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Generic Title Page - Color Only">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85A1CB4A-BA8C-B84F-B8B7-6454FF003B47}"/>
              </a:ext>
            </a:extLst>
          </p:cNvPr>
          <p:cNvSpPr/>
          <p:nvPr/>
        </p:nvSpPr>
        <p:spPr>
          <a:xfrm>
            <a:off x="0" y="1"/>
            <a:ext cx="10363200" cy="7772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Freeform 50">
            <a:extLst>
              <a:ext uri="{FF2B5EF4-FFF2-40B4-BE49-F238E27FC236}">
                <a16:creationId xmlns:a16="http://schemas.microsoft.com/office/drawing/2014/main" id="{0BFE5058-EC91-B84D-A3C9-BF75B5A72B71}"/>
              </a:ext>
            </a:extLst>
          </p:cNvPr>
          <p:cNvSpPr/>
          <p:nvPr/>
        </p:nvSpPr>
        <p:spPr>
          <a:xfrm>
            <a:off x="1" y="-7026"/>
            <a:ext cx="7102340" cy="7779426"/>
          </a:xfrm>
          <a:custGeom>
            <a:avLst/>
            <a:gdLst>
              <a:gd name="connsiteX0" fmla="*/ 0 w 6893448"/>
              <a:gd name="connsiteY0" fmla="*/ 0 h 7779426"/>
              <a:gd name="connsiteX1" fmla="*/ 1924239 w 6893448"/>
              <a:gd name="connsiteY1" fmla="*/ 0 h 7779426"/>
              <a:gd name="connsiteX2" fmla="*/ 2628900 w 6893448"/>
              <a:gd name="connsiteY2" fmla="*/ 0 h 7779426"/>
              <a:gd name="connsiteX3" fmla="*/ 6893448 w 6893448"/>
              <a:gd name="connsiteY3" fmla="*/ 0 h 7779426"/>
              <a:gd name="connsiteX4" fmla="*/ 3731292 w 6893448"/>
              <a:gd name="connsiteY4" fmla="*/ 7779426 h 7779426"/>
              <a:gd name="connsiteX5" fmla="*/ 2628900 w 6893448"/>
              <a:gd name="connsiteY5" fmla="*/ 7779426 h 7779426"/>
              <a:gd name="connsiteX6" fmla="*/ 0 w 6893448"/>
              <a:gd name="connsiteY6" fmla="*/ 7779426 h 7779426"/>
              <a:gd name="connsiteX7" fmla="*/ 0 w 6893448"/>
              <a:gd name="connsiteY7" fmla="*/ 2469375 h 7779426"/>
              <a:gd name="connsiteX8" fmla="*/ 1011042 w 6893448"/>
              <a:gd name="connsiteY8" fmla="*/ 3440 h 7779426"/>
              <a:gd name="connsiteX9" fmla="*/ 0 w 6893448"/>
              <a:gd name="connsiteY9" fmla="*/ 3440 h 777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93448" h="7779426">
                <a:moveTo>
                  <a:pt x="0" y="0"/>
                </a:moveTo>
                <a:lnTo>
                  <a:pt x="1924239" y="0"/>
                </a:lnTo>
                <a:lnTo>
                  <a:pt x="2628900" y="0"/>
                </a:lnTo>
                <a:lnTo>
                  <a:pt x="6893448" y="0"/>
                </a:lnTo>
                <a:lnTo>
                  <a:pt x="3731292" y="7779426"/>
                </a:lnTo>
                <a:lnTo>
                  <a:pt x="2628900" y="7779426"/>
                </a:lnTo>
                <a:lnTo>
                  <a:pt x="0" y="7779426"/>
                </a:lnTo>
                <a:lnTo>
                  <a:pt x="0" y="2469375"/>
                </a:lnTo>
                <a:lnTo>
                  <a:pt x="1011042" y="3440"/>
                </a:lnTo>
                <a:lnTo>
                  <a:pt x="0" y="3440"/>
                </a:lnTo>
                <a:close/>
              </a:path>
            </a:pathLst>
          </a:custGeom>
          <a:solidFill>
            <a:schemeClr val="accent4">
              <a:lumMod val="7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28" name="Group 27">
            <a:extLst>
              <a:ext uri="{FF2B5EF4-FFF2-40B4-BE49-F238E27FC236}">
                <a16:creationId xmlns:a16="http://schemas.microsoft.com/office/drawing/2014/main" id="{3DB60606-7B8C-5642-99E7-256A992CAA3C}"/>
              </a:ext>
            </a:extLst>
          </p:cNvPr>
          <p:cNvGrpSpPr/>
          <p:nvPr/>
        </p:nvGrpSpPr>
        <p:grpSpPr>
          <a:xfrm>
            <a:off x="5" y="6893182"/>
            <a:ext cx="7283059" cy="492998"/>
            <a:chOff x="2915224" y="83562"/>
            <a:chExt cx="6884420" cy="480135"/>
          </a:xfrm>
        </p:grpSpPr>
        <p:sp>
          <p:nvSpPr>
            <p:cNvPr id="29" name="Rectangle 28">
              <a:extLst>
                <a:ext uri="{FF2B5EF4-FFF2-40B4-BE49-F238E27FC236}">
                  <a16:creationId xmlns:a16="http://schemas.microsoft.com/office/drawing/2014/main" id="{11CC2695-B706-2B47-A5C9-F40F8E0BC992}"/>
                </a:ext>
              </a:extLst>
            </p:cNvPr>
            <p:cNvSpPr/>
            <p:nvPr/>
          </p:nvSpPr>
          <p:spPr>
            <a:xfrm>
              <a:off x="2915224" y="179529"/>
              <a:ext cx="6740032" cy="268400"/>
            </a:xfrm>
            <a:prstGeom prst="rect">
              <a:avLst/>
            </a:prstGeom>
            <a:gradFill flip="none" rotWithShape="1">
              <a:gsLst>
                <a:gs pos="0">
                  <a:srgbClr val="298332"/>
                </a:gs>
                <a:gs pos="92000">
                  <a:srgbClr val="63B635"/>
                </a:gs>
              </a:gsLst>
              <a:lin ang="0" scaled="1"/>
              <a:tileRect/>
            </a:gra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06" tIns="45705" rIns="91406" bIns="45705" rtlCol="0" anchor="ctr"/>
            <a:lstStyle/>
            <a:p>
              <a:pPr algn="ctr"/>
              <a:endParaRPr lang="en-US" sz="1800">
                <a:latin typeface="Verdana"/>
              </a:endParaRPr>
            </a:p>
          </p:txBody>
        </p:sp>
        <p:pic>
          <p:nvPicPr>
            <p:cNvPr id="30" name="Picture 29" descr="arrow.png">
              <a:extLst>
                <a:ext uri="{FF2B5EF4-FFF2-40B4-BE49-F238E27FC236}">
                  <a16:creationId xmlns:a16="http://schemas.microsoft.com/office/drawing/2014/main" id="{2EC6AAF7-13DC-1B48-84E2-6684E711582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2064" b="-1"/>
            <a:stretch/>
          </p:blipFill>
          <p:spPr>
            <a:xfrm>
              <a:off x="9279297" y="83562"/>
              <a:ext cx="520347" cy="480135"/>
            </a:xfrm>
            <a:prstGeom prst="rect">
              <a:avLst/>
            </a:prstGeom>
          </p:spPr>
        </p:pic>
      </p:grpSp>
      <p:pic>
        <p:nvPicPr>
          <p:cNvPr id="31" name="Picture 50" descr="Fid_Logo_Rev.png">
            <a:extLst>
              <a:ext uri="{FF2B5EF4-FFF2-40B4-BE49-F238E27FC236}">
                <a16:creationId xmlns:a16="http://schemas.microsoft.com/office/drawing/2014/main" id="{A808EC07-CB60-3C4D-8059-F85F6F7D35C1}"/>
              </a:ext>
            </a:extLst>
          </p:cNvPr>
          <p:cNvPicPr>
            <a:picLocks/>
          </p:cNvPicPr>
          <p:nvPr/>
        </p:nvPicPr>
        <p:blipFill>
          <a:blip r:embed="rId3" cstate="print">
            <a:extLst>
              <a:ext uri="{28A0092B-C50C-407E-A947-70E740481C1C}">
                <a14:useLocalDpi xmlns:a14="http://schemas.microsoft.com/office/drawing/2010/main"/>
              </a:ext>
            </a:extLst>
          </a:blip>
          <a:srcRect/>
          <a:stretch>
            <a:fillRect/>
          </a:stretch>
        </p:blipFill>
        <p:spPr bwMode="auto">
          <a:xfrm>
            <a:off x="7819812" y="6924791"/>
            <a:ext cx="2068132" cy="4302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930097" y="820020"/>
            <a:ext cx="8438017" cy="2241023"/>
          </a:xfrm>
        </p:spPr>
        <p:txBody>
          <a:bodyPr lIns="0" tIns="0" rIns="0" bIns="0" anchor="b">
            <a:noAutofit/>
          </a:bodyPr>
          <a:lstStyle>
            <a:lvl1pPr algn="l">
              <a:lnSpc>
                <a:spcPts val="5800"/>
              </a:lnSpc>
              <a:defRPr sz="5800">
                <a:solidFill>
                  <a:schemeClr val="bg1"/>
                </a:solidFill>
              </a:defRPr>
            </a:lvl1pPr>
          </a:lstStyle>
          <a:p>
            <a:r>
              <a:rPr lang="en-US"/>
              <a:t>Cover headline</a:t>
            </a:r>
            <a:br>
              <a:rPr lang="en-US"/>
            </a:br>
            <a:r>
              <a:rPr lang="en-US"/>
              <a:t>should be brief</a:t>
            </a:r>
          </a:p>
        </p:txBody>
      </p:sp>
      <p:sp>
        <p:nvSpPr>
          <p:cNvPr id="3" name="Subtitle 2">
            <a:extLst>
              <a:ext uri="{FF2B5EF4-FFF2-40B4-BE49-F238E27FC236}">
                <a16:creationId xmlns:a16="http://schemas.microsoft.com/office/drawing/2014/main" id="{010E55C7-91D2-4641-B172-A89B7315F3BC}"/>
              </a:ext>
            </a:extLst>
          </p:cNvPr>
          <p:cNvSpPr>
            <a:spLocks noGrp="1"/>
          </p:cNvSpPr>
          <p:nvPr>
            <p:ph type="subTitle" idx="1" hasCustomPrompt="1"/>
          </p:nvPr>
        </p:nvSpPr>
        <p:spPr>
          <a:xfrm>
            <a:off x="930097" y="3075661"/>
            <a:ext cx="8438017" cy="667512"/>
          </a:xfrm>
        </p:spPr>
        <p:txBody>
          <a:bodyPr lIns="0" tIns="0" rIns="0" bIns="0" anchor="t">
            <a:noAutofit/>
          </a:bodyPr>
          <a:lstStyle>
            <a:lvl1pPr marL="0" indent="0" algn="l">
              <a:lnSpc>
                <a:spcPts val="2600"/>
              </a:lnSpc>
              <a:spcBef>
                <a:spcPts val="0"/>
              </a:spcBef>
              <a:buNone/>
              <a:defRPr sz="2400">
                <a:solidFill>
                  <a:schemeClr val="bg1"/>
                </a:solidFill>
              </a:defRPr>
            </a:lvl1pPr>
            <a:lvl2pPr marL="457166" indent="0" algn="ctr">
              <a:buNone/>
              <a:defRPr sz="2000"/>
            </a:lvl2pPr>
            <a:lvl3pPr marL="914333" indent="0" algn="ctr">
              <a:buNone/>
              <a:defRPr sz="1800"/>
            </a:lvl3pPr>
            <a:lvl4pPr marL="1371498" indent="0" algn="ctr">
              <a:buNone/>
              <a:defRPr sz="1600"/>
            </a:lvl4pPr>
            <a:lvl5pPr marL="1828664" indent="0" algn="ctr">
              <a:buNone/>
              <a:defRPr sz="1600"/>
            </a:lvl5pPr>
            <a:lvl6pPr marL="2285829" indent="0" algn="ctr">
              <a:buNone/>
              <a:defRPr sz="1600"/>
            </a:lvl6pPr>
            <a:lvl7pPr marL="2742995" indent="0" algn="ctr">
              <a:buNone/>
              <a:defRPr sz="1600"/>
            </a:lvl7pPr>
            <a:lvl8pPr marL="3200160" indent="0" algn="ctr">
              <a:buNone/>
              <a:defRPr sz="1600"/>
            </a:lvl8pPr>
            <a:lvl9pPr marL="3657326" indent="0" algn="ctr">
              <a:buNone/>
              <a:defRPr sz="1600"/>
            </a:lvl9pPr>
          </a:lstStyle>
          <a:p>
            <a:r>
              <a:rPr lang="en-US"/>
              <a:t>A subhead that supports the headline</a:t>
            </a:r>
            <a:br>
              <a:rPr lang="en-US"/>
            </a:br>
            <a:r>
              <a:rPr lang="en-US"/>
              <a:t>can be two lines but not more.</a:t>
            </a:r>
          </a:p>
        </p:txBody>
      </p:sp>
      <p:sp>
        <p:nvSpPr>
          <p:cNvPr id="8" name="Content Placeholder 7">
            <a:extLst>
              <a:ext uri="{FF2B5EF4-FFF2-40B4-BE49-F238E27FC236}">
                <a16:creationId xmlns:a16="http://schemas.microsoft.com/office/drawing/2014/main" id="{92027668-6D7E-CE40-A459-93DD543027A1}"/>
              </a:ext>
            </a:extLst>
          </p:cNvPr>
          <p:cNvSpPr>
            <a:spLocks noGrp="1"/>
          </p:cNvSpPr>
          <p:nvPr>
            <p:ph sz="quarter" idx="13" hasCustomPrompt="1"/>
          </p:nvPr>
        </p:nvSpPr>
        <p:spPr>
          <a:xfrm>
            <a:off x="930091" y="320478"/>
            <a:ext cx="6414465" cy="287187"/>
          </a:xfrm>
        </p:spPr>
        <p:txBody>
          <a:bodyPr lIns="0" tIns="0" rIns="0" bIns="0" anchor="ctr">
            <a:noAutofit/>
          </a:bodyPr>
          <a:lstStyle>
            <a:lvl1pPr marL="0" indent="0">
              <a:buNone/>
              <a:defRPr sz="1400" b="0" cap="all" baseline="0">
                <a:solidFill>
                  <a:schemeClr val="bg1"/>
                </a:solidFill>
              </a:defRPr>
            </a:lvl1pPr>
          </a:lstStyle>
          <a:p>
            <a:pPr lvl="0"/>
            <a:r>
              <a:rPr lang="en-US"/>
              <a:t>Presented By: First name last name | month Day</a:t>
            </a:r>
          </a:p>
        </p:txBody>
      </p:sp>
    </p:spTree>
    <p:extLst>
      <p:ext uri="{BB962C8B-B14F-4D97-AF65-F5344CB8AC3E}">
        <p14:creationId xmlns:p14="http://schemas.microsoft.com/office/powerpoint/2010/main" val="3259270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000" fill="hold"/>
                                        <p:tgtEl>
                                          <p:spTgt spid="28"/>
                                        </p:tgtEl>
                                        <p:attrNameLst>
                                          <p:attrName>ppt_x</p:attrName>
                                        </p:attrNameLst>
                                      </p:cBhvr>
                                      <p:tavLst>
                                        <p:tav tm="0">
                                          <p:val>
                                            <p:strVal val="0-#ppt_w/2"/>
                                          </p:val>
                                        </p:tav>
                                        <p:tav tm="100000">
                                          <p:val>
                                            <p:strVal val="#ppt_x"/>
                                          </p:val>
                                        </p:tav>
                                      </p:tavLst>
                                    </p:anim>
                                    <p:anim calcmode="lin" valueType="num">
                                      <p:cBhvr additive="base">
                                        <p:cTn id="8" dur="1000" fill="hold"/>
                                        <p:tgtEl>
                                          <p:spTgt spid="2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Offering Level Title Page">
    <p:spTree>
      <p:nvGrpSpPr>
        <p:cNvPr id="1" name=""/>
        <p:cNvGrpSpPr/>
        <p:nvPr/>
      </p:nvGrpSpPr>
      <p:grpSpPr>
        <a:xfrm>
          <a:off x="0" y="0"/>
          <a:ext cx="0" cy="0"/>
          <a:chOff x="0" y="0"/>
          <a:chExt cx="0" cy="0"/>
        </a:xfrm>
      </p:grpSpPr>
      <p:pic>
        <p:nvPicPr>
          <p:cNvPr id="11" name="Picture 10" descr="A group of people sitting at a desk&#10;&#10;Description automatically generated">
            <a:extLst>
              <a:ext uri="{FF2B5EF4-FFF2-40B4-BE49-F238E27FC236}">
                <a16:creationId xmlns:a16="http://schemas.microsoft.com/office/drawing/2014/main" id="{4125CDB0-83BB-4155-A634-00144F7AE40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 y="0"/>
            <a:ext cx="10363201" cy="7791786"/>
          </a:xfrm>
          <a:prstGeom prst="rect">
            <a:avLst/>
          </a:prstGeom>
        </p:spPr>
      </p:pic>
      <p:sp>
        <p:nvSpPr>
          <p:cNvPr id="19" name="Rectangle 18">
            <a:extLst>
              <a:ext uri="{FF2B5EF4-FFF2-40B4-BE49-F238E27FC236}">
                <a16:creationId xmlns:a16="http://schemas.microsoft.com/office/drawing/2014/main" id="{A0C484A9-6384-654E-87B2-755CE8601349}"/>
              </a:ext>
            </a:extLst>
          </p:cNvPr>
          <p:cNvSpPr/>
          <p:nvPr/>
        </p:nvSpPr>
        <p:spPr>
          <a:xfrm>
            <a:off x="0" y="0"/>
            <a:ext cx="10363200" cy="7876032"/>
          </a:xfrm>
          <a:prstGeom prst="rect">
            <a:avLst/>
          </a:prstGeom>
          <a:gradFill flip="none" rotWithShape="1">
            <a:gsLst>
              <a:gs pos="22000">
                <a:schemeClr val="tx1">
                  <a:alpha val="65000"/>
                </a:schemeClr>
              </a:gs>
              <a:gs pos="65000">
                <a:schemeClr val="tx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noProof="0"/>
          </a:p>
        </p:txBody>
      </p:sp>
      <p:grpSp>
        <p:nvGrpSpPr>
          <p:cNvPr id="12" name="Group 11">
            <a:extLst>
              <a:ext uri="{FF2B5EF4-FFF2-40B4-BE49-F238E27FC236}">
                <a16:creationId xmlns:a16="http://schemas.microsoft.com/office/drawing/2014/main" id="{D92CD854-F1AB-6140-B4B1-92C2B5B5DF91}"/>
              </a:ext>
            </a:extLst>
          </p:cNvPr>
          <p:cNvGrpSpPr/>
          <p:nvPr/>
        </p:nvGrpSpPr>
        <p:grpSpPr>
          <a:xfrm>
            <a:off x="5" y="6893182"/>
            <a:ext cx="7283059" cy="492998"/>
            <a:chOff x="2915224" y="83562"/>
            <a:chExt cx="6884420" cy="480135"/>
          </a:xfrm>
        </p:grpSpPr>
        <p:sp>
          <p:nvSpPr>
            <p:cNvPr id="13" name="Rectangle 12">
              <a:extLst>
                <a:ext uri="{FF2B5EF4-FFF2-40B4-BE49-F238E27FC236}">
                  <a16:creationId xmlns:a16="http://schemas.microsoft.com/office/drawing/2014/main" id="{8CD70D42-5664-AA44-95F5-A53269305F10}"/>
                </a:ext>
              </a:extLst>
            </p:cNvPr>
            <p:cNvSpPr/>
            <p:nvPr/>
          </p:nvSpPr>
          <p:spPr>
            <a:xfrm>
              <a:off x="2915224" y="179529"/>
              <a:ext cx="6740032" cy="268400"/>
            </a:xfrm>
            <a:prstGeom prst="rect">
              <a:avLst/>
            </a:prstGeom>
            <a:gradFill flip="none" rotWithShape="1">
              <a:gsLst>
                <a:gs pos="0">
                  <a:srgbClr val="298332"/>
                </a:gs>
                <a:gs pos="92000">
                  <a:srgbClr val="63B635"/>
                </a:gs>
              </a:gsLst>
              <a:lin ang="0" scaled="1"/>
              <a:tileRect/>
            </a:gra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06" tIns="45705" rIns="91406" bIns="45705" rtlCol="0" anchor="ctr"/>
            <a:lstStyle/>
            <a:p>
              <a:pPr marL="0" marR="0" lvl="0" indent="0" algn="ctr" defTabSz="412687"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pic>
          <p:nvPicPr>
            <p:cNvPr id="14" name="Picture 13" descr="arrow.png">
              <a:extLst>
                <a:ext uri="{FF2B5EF4-FFF2-40B4-BE49-F238E27FC236}">
                  <a16:creationId xmlns:a16="http://schemas.microsoft.com/office/drawing/2014/main" id="{A3BAC053-4B93-8843-824F-63CD6B14A46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064" b="-1"/>
            <a:stretch/>
          </p:blipFill>
          <p:spPr>
            <a:xfrm>
              <a:off x="9279297" y="83562"/>
              <a:ext cx="520347" cy="480135"/>
            </a:xfrm>
            <a:prstGeom prst="rect">
              <a:avLst/>
            </a:prstGeom>
          </p:spPr>
        </p:pic>
      </p:grpSp>
      <p:sp>
        <p:nvSpPr>
          <p:cNvPr id="8" name="Content Placeholder 7">
            <a:extLst>
              <a:ext uri="{FF2B5EF4-FFF2-40B4-BE49-F238E27FC236}">
                <a16:creationId xmlns:a16="http://schemas.microsoft.com/office/drawing/2014/main" id="{92027668-6D7E-CE40-A459-93DD543027A1}"/>
              </a:ext>
            </a:extLst>
          </p:cNvPr>
          <p:cNvSpPr>
            <a:spLocks noGrp="1"/>
          </p:cNvSpPr>
          <p:nvPr>
            <p:ph sz="quarter" idx="13" hasCustomPrompt="1"/>
          </p:nvPr>
        </p:nvSpPr>
        <p:spPr>
          <a:xfrm>
            <a:off x="930091" y="320478"/>
            <a:ext cx="6414465" cy="287187"/>
          </a:xfrm>
        </p:spPr>
        <p:txBody>
          <a:bodyPr lIns="0" tIns="0" rIns="0" bIns="0" anchor="ctr">
            <a:noAutofit/>
          </a:bodyPr>
          <a:lstStyle>
            <a:lvl1pPr marL="0" indent="0">
              <a:buNone/>
              <a:defRPr sz="1400" b="0" cap="all" baseline="0">
                <a:solidFill>
                  <a:schemeClr val="bg1"/>
                </a:solidFill>
              </a:defRPr>
            </a:lvl1pPr>
          </a:lstStyle>
          <a:p>
            <a:pPr lvl="0"/>
            <a:r>
              <a:rPr lang="en-US"/>
              <a:t>Presented By: First name last name | month Day</a:t>
            </a:r>
          </a:p>
        </p:txBody>
      </p:sp>
      <p:pic>
        <p:nvPicPr>
          <p:cNvPr id="15" name="Picture 50" descr="Fid_Logo_Rev.png">
            <a:extLst>
              <a:ext uri="{FF2B5EF4-FFF2-40B4-BE49-F238E27FC236}">
                <a16:creationId xmlns:a16="http://schemas.microsoft.com/office/drawing/2014/main" id="{B491EDEB-0D8D-A047-BC51-6B1611ED14C2}"/>
              </a:ext>
            </a:extLst>
          </p:cNvPr>
          <p:cNvPicPr>
            <a:picLocks/>
          </p:cNvPicPr>
          <p:nvPr/>
        </p:nvPicPr>
        <p:blipFill>
          <a:blip r:embed="rId4" cstate="print">
            <a:extLst>
              <a:ext uri="{28A0092B-C50C-407E-A947-70E740481C1C}">
                <a14:useLocalDpi xmlns:a14="http://schemas.microsoft.com/office/drawing/2010/main"/>
              </a:ext>
            </a:extLst>
          </a:blip>
          <a:srcRect/>
          <a:stretch>
            <a:fillRect/>
          </a:stretch>
        </p:blipFill>
        <p:spPr bwMode="auto">
          <a:xfrm>
            <a:off x="7819812" y="6924791"/>
            <a:ext cx="2068132" cy="430219"/>
          </a:xfrm>
          <a:prstGeom prst="rect">
            <a:avLst/>
          </a:prstGeom>
          <a:noFill/>
          <a:ln>
            <a:noFill/>
          </a:ln>
          <a:effectLst>
            <a:outerShdw blurRad="596900" sx="125000" sy="125000" algn="ctr" rotWithShape="0">
              <a:prstClr val="black"/>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itle 1">
            <a:extLst>
              <a:ext uri="{FF2B5EF4-FFF2-40B4-BE49-F238E27FC236}">
                <a16:creationId xmlns:a16="http://schemas.microsoft.com/office/drawing/2014/main" id="{934E624F-33F8-4813-A231-7423A95231E3}"/>
              </a:ext>
            </a:extLst>
          </p:cNvPr>
          <p:cNvSpPr>
            <a:spLocks noGrp="1"/>
          </p:cNvSpPr>
          <p:nvPr>
            <p:ph type="ctrTitle" hasCustomPrompt="1"/>
          </p:nvPr>
        </p:nvSpPr>
        <p:spPr>
          <a:xfrm>
            <a:off x="930091" y="2068885"/>
            <a:ext cx="6414465" cy="674316"/>
          </a:xfrm>
        </p:spPr>
        <p:txBody>
          <a:bodyPr lIns="0" tIns="0" rIns="0" bIns="0" anchor="t">
            <a:noAutofit/>
          </a:bodyPr>
          <a:lstStyle>
            <a:lvl1pPr algn="l">
              <a:lnSpc>
                <a:spcPts val="5800"/>
              </a:lnSpc>
              <a:defRPr sz="3400">
                <a:solidFill>
                  <a:schemeClr val="bg1"/>
                </a:solidFill>
              </a:defRPr>
            </a:lvl1pPr>
          </a:lstStyle>
          <a:p>
            <a:r>
              <a:rPr lang="en-US"/>
              <a:t>Focus on what matters.</a:t>
            </a:r>
          </a:p>
        </p:txBody>
      </p:sp>
      <p:sp>
        <p:nvSpPr>
          <p:cNvPr id="4" name="TextBox 3">
            <a:extLst>
              <a:ext uri="{FF2B5EF4-FFF2-40B4-BE49-F238E27FC236}">
                <a16:creationId xmlns:a16="http://schemas.microsoft.com/office/drawing/2014/main" id="{03B9BA8C-4170-4CF5-B99E-C0011DF7FB6B}"/>
              </a:ext>
            </a:extLst>
          </p:cNvPr>
          <p:cNvSpPr txBox="1"/>
          <p:nvPr/>
        </p:nvSpPr>
        <p:spPr>
          <a:xfrm>
            <a:off x="829147" y="1506571"/>
            <a:ext cx="2255136" cy="430887"/>
          </a:xfrm>
          <a:prstGeom prst="rect">
            <a:avLst/>
          </a:prstGeom>
          <a:noFill/>
        </p:spPr>
        <p:txBody>
          <a:bodyPr wrap="square" rtlCol="0">
            <a:spAutoFit/>
          </a:bodyPr>
          <a:lstStyle/>
          <a:p>
            <a:pPr marL="0" algn="l" defTabSz="914333" rtl="0" eaLnBrk="1" latinLnBrk="0" hangingPunct="1">
              <a:spcAft>
                <a:spcPts val="3600"/>
              </a:spcAft>
            </a:pPr>
            <a:r>
              <a:rPr lang="en-US" sz="2200" kern="1200">
                <a:solidFill>
                  <a:schemeClr val="bg1"/>
                </a:solidFill>
                <a:latin typeface="+mn-lt"/>
                <a:ea typeface="+mn-ea"/>
                <a:cs typeface="+mn-cs"/>
              </a:rPr>
              <a:t>FIDELITY WORKS</a:t>
            </a:r>
          </a:p>
        </p:txBody>
      </p:sp>
      <p:sp>
        <p:nvSpPr>
          <p:cNvPr id="9" name="Text Placeholder 8">
            <a:extLst>
              <a:ext uri="{FF2B5EF4-FFF2-40B4-BE49-F238E27FC236}">
                <a16:creationId xmlns:a16="http://schemas.microsoft.com/office/drawing/2014/main" id="{980D74EB-3EEA-4943-B733-BCDD9F84AEB6}"/>
              </a:ext>
            </a:extLst>
          </p:cNvPr>
          <p:cNvSpPr>
            <a:spLocks noGrp="1"/>
          </p:cNvSpPr>
          <p:nvPr>
            <p:ph type="body" sz="quarter" idx="14"/>
          </p:nvPr>
        </p:nvSpPr>
        <p:spPr>
          <a:xfrm>
            <a:off x="930662" y="2743211"/>
            <a:ext cx="6413211" cy="2112963"/>
          </a:xfrm>
        </p:spPr>
        <p:txBody>
          <a:bodyPr lIns="0">
            <a:normAutofit/>
          </a:bodyPr>
          <a:lstStyle>
            <a:lvl1pPr marL="0" indent="0">
              <a:buNone/>
              <a:defRPr sz="2000">
                <a:solidFill>
                  <a:schemeClr val="bg1"/>
                </a:solidFill>
              </a:defRPr>
            </a:lvl1pPr>
            <a:lvl2pPr marL="518106" indent="0">
              <a:buNone/>
              <a:defRPr sz="2000"/>
            </a:lvl2pPr>
            <a:lvl3pPr marL="1036212" indent="0">
              <a:buNone/>
              <a:defRPr sz="2000"/>
            </a:lvl3pPr>
            <a:lvl4pPr marL="1554318" indent="0">
              <a:buNone/>
              <a:defRPr sz="2000"/>
            </a:lvl4pPr>
            <a:lvl5pPr marL="2072426" indent="0">
              <a:buNone/>
              <a:defRPr sz="2000"/>
            </a:lvl5pPr>
          </a:lstStyle>
          <a:p>
            <a:pPr lvl="0"/>
            <a:r>
              <a:rPr lang="en-US"/>
              <a:t>Click to edit Master text styles</a:t>
            </a:r>
          </a:p>
        </p:txBody>
      </p:sp>
    </p:spTree>
    <p:extLst>
      <p:ext uri="{BB962C8B-B14F-4D97-AF65-F5344CB8AC3E}">
        <p14:creationId xmlns:p14="http://schemas.microsoft.com/office/powerpoint/2010/main" val="46237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duct Level Title Page - W/ Image">
    <p:spTree>
      <p:nvGrpSpPr>
        <p:cNvPr id="1" name=""/>
        <p:cNvGrpSpPr/>
        <p:nvPr/>
      </p:nvGrpSpPr>
      <p:grpSpPr>
        <a:xfrm>
          <a:off x="0" y="0"/>
          <a:ext cx="0" cy="0"/>
          <a:chOff x="0" y="0"/>
          <a:chExt cx="0" cy="0"/>
        </a:xfrm>
      </p:grpSpPr>
      <p:pic>
        <p:nvPicPr>
          <p:cNvPr id="10" name="Picture 9" descr="A group of people sitting at a table&#10;&#10;Description automatically generated">
            <a:extLst>
              <a:ext uri="{FF2B5EF4-FFF2-40B4-BE49-F238E27FC236}">
                <a16:creationId xmlns:a16="http://schemas.microsoft.com/office/drawing/2014/main" id="{E8782F6E-B0A1-4834-A93E-666B70DE491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6841"/>
            <a:ext cx="10372884" cy="7776117"/>
          </a:xfrm>
          <a:prstGeom prst="rect">
            <a:avLst/>
          </a:prstGeom>
        </p:spPr>
      </p:pic>
      <p:sp>
        <p:nvSpPr>
          <p:cNvPr id="17" name="Freeform 17">
            <a:extLst>
              <a:ext uri="{FF2B5EF4-FFF2-40B4-BE49-F238E27FC236}">
                <a16:creationId xmlns:a16="http://schemas.microsoft.com/office/drawing/2014/main" id="{476FF675-CDC6-49E8-88CE-5B90B079FAFC}"/>
              </a:ext>
            </a:extLst>
          </p:cNvPr>
          <p:cNvSpPr/>
          <p:nvPr/>
        </p:nvSpPr>
        <p:spPr>
          <a:xfrm flipH="1" flipV="1">
            <a:off x="-4228" y="4602"/>
            <a:ext cx="7633267" cy="7763196"/>
          </a:xfrm>
          <a:custGeom>
            <a:avLst/>
            <a:gdLst>
              <a:gd name="connsiteX0" fmla="*/ 7408759 w 7408759"/>
              <a:gd name="connsiteY0" fmla="*/ 7763196 h 7763196"/>
              <a:gd name="connsiteX1" fmla="*/ 7128539 w 7408759"/>
              <a:gd name="connsiteY1" fmla="*/ 7763196 h 7763196"/>
              <a:gd name="connsiteX2" fmla="*/ 280220 w 7408759"/>
              <a:gd name="connsiteY2" fmla="*/ 7763196 h 7763196"/>
              <a:gd name="connsiteX3" fmla="*/ 0 w 7408759"/>
              <a:gd name="connsiteY3" fmla="*/ 7763196 h 7763196"/>
              <a:gd name="connsiteX4" fmla="*/ 3157429 w 7408759"/>
              <a:gd name="connsiteY4" fmla="*/ 0 h 7763196"/>
              <a:gd name="connsiteX5" fmla="*/ 3437649 w 7408759"/>
              <a:gd name="connsiteY5" fmla="*/ 0 h 7763196"/>
              <a:gd name="connsiteX6" fmla="*/ 4526759 w 7408759"/>
              <a:gd name="connsiteY6" fmla="*/ 0 h 7763196"/>
              <a:gd name="connsiteX7" fmla="*/ 4806979 w 7408759"/>
              <a:gd name="connsiteY7" fmla="*/ 0 h 7763196"/>
              <a:gd name="connsiteX8" fmla="*/ 7128539 w 7408759"/>
              <a:gd name="connsiteY8" fmla="*/ 0 h 7763196"/>
              <a:gd name="connsiteX9" fmla="*/ 7408759 w 7408759"/>
              <a:gd name="connsiteY9" fmla="*/ 0 h 7763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08759" h="7763196">
                <a:moveTo>
                  <a:pt x="7408759" y="7763196"/>
                </a:moveTo>
                <a:lnTo>
                  <a:pt x="7128539" y="7763196"/>
                </a:lnTo>
                <a:lnTo>
                  <a:pt x="280220" y="7763196"/>
                </a:lnTo>
                <a:lnTo>
                  <a:pt x="0" y="7763196"/>
                </a:lnTo>
                <a:lnTo>
                  <a:pt x="3157429" y="0"/>
                </a:lnTo>
                <a:lnTo>
                  <a:pt x="3437649" y="0"/>
                </a:lnTo>
                <a:lnTo>
                  <a:pt x="4526759" y="0"/>
                </a:lnTo>
                <a:lnTo>
                  <a:pt x="4806979" y="0"/>
                </a:lnTo>
                <a:lnTo>
                  <a:pt x="7128539" y="0"/>
                </a:lnTo>
                <a:lnTo>
                  <a:pt x="7408759"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8" name="Oval 17">
            <a:extLst>
              <a:ext uri="{FF2B5EF4-FFF2-40B4-BE49-F238E27FC236}">
                <a16:creationId xmlns:a16="http://schemas.microsoft.com/office/drawing/2014/main" id="{B14ABCA6-1B75-4AD8-BA2E-CF9CE4E5E0C4}"/>
              </a:ext>
            </a:extLst>
          </p:cNvPr>
          <p:cNvSpPr/>
          <p:nvPr/>
        </p:nvSpPr>
        <p:spPr>
          <a:xfrm>
            <a:off x="3135245" y="3963389"/>
            <a:ext cx="2653961" cy="2575903"/>
          </a:xfrm>
          <a:prstGeom prst="ellipse">
            <a:avLst/>
          </a:prstGeom>
          <a:noFill/>
          <a:ln>
            <a:solidFill>
              <a:schemeClr val="accent5">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1" name="Picture 20">
            <a:extLst>
              <a:ext uri="{FF2B5EF4-FFF2-40B4-BE49-F238E27FC236}">
                <a16:creationId xmlns:a16="http://schemas.microsoft.com/office/drawing/2014/main" id="{B628D9E6-BB54-4F31-8E40-23C4F2011276}"/>
              </a:ext>
            </a:extLst>
          </p:cNvPr>
          <p:cNvPicPr>
            <a:picLocks noChangeAspect="1"/>
          </p:cNvPicPr>
          <p:nvPr/>
        </p:nvPicPr>
        <p:blipFill>
          <a:blip r:embed="rId3"/>
          <a:stretch>
            <a:fillRect/>
          </a:stretch>
        </p:blipFill>
        <p:spPr>
          <a:xfrm>
            <a:off x="4043224" y="4793405"/>
            <a:ext cx="942085" cy="914377"/>
          </a:xfrm>
          <a:prstGeom prst="rect">
            <a:avLst/>
          </a:prstGeom>
        </p:spPr>
      </p:pic>
      <p:sp>
        <p:nvSpPr>
          <p:cNvPr id="22" name="Oval 21">
            <a:extLst>
              <a:ext uri="{FF2B5EF4-FFF2-40B4-BE49-F238E27FC236}">
                <a16:creationId xmlns:a16="http://schemas.microsoft.com/office/drawing/2014/main" id="{781D8651-5F63-4FE0-A67F-7AFE42E7D2A2}"/>
              </a:ext>
            </a:extLst>
          </p:cNvPr>
          <p:cNvSpPr/>
          <p:nvPr/>
        </p:nvSpPr>
        <p:spPr>
          <a:xfrm>
            <a:off x="3330885" y="4153268"/>
            <a:ext cx="2311582" cy="2243594"/>
          </a:xfrm>
          <a:prstGeom prst="ellipse">
            <a:avLst/>
          </a:prstGeom>
          <a:solidFill>
            <a:schemeClr val="accent5">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12" name="Group 11">
            <a:extLst>
              <a:ext uri="{FF2B5EF4-FFF2-40B4-BE49-F238E27FC236}">
                <a16:creationId xmlns:a16="http://schemas.microsoft.com/office/drawing/2014/main" id="{D92CD854-F1AB-6140-B4B1-92C2B5B5DF91}"/>
              </a:ext>
            </a:extLst>
          </p:cNvPr>
          <p:cNvGrpSpPr/>
          <p:nvPr/>
        </p:nvGrpSpPr>
        <p:grpSpPr>
          <a:xfrm>
            <a:off x="5" y="6893182"/>
            <a:ext cx="7283059" cy="492998"/>
            <a:chOff x="2915224" y="83562"/>
            <a:chExt cx="6884420" cy="480135"/>
          </a:xfrm>
        </p:grpSpPr>
        <p:sp>
          <p:nvSpPr>
            <p:cNvPr id="13" name="Rectangle 12">
              <a:extLst>
                <a:ext uri="{FF2B5EF4-FFF2-40B4-BE49-F238E27FC236}">
                  <a16:creationId xmlns:a16="http://schemas.microsoft.com/office/drawing/2014/main" id="{8CD70D42-5664-AA44-95F5-A53269305F10}"/>
                </a:ext>
              </a:extLst>
            </p:cNvPr>
            <p:cNvSpPr/>
            <p:nvPr/>
          </p:nvSpPr>
          <p:spPr>
            <a:xfrm>
              <a:off x="2915224" y="179529"/>
              <a:ext cx="6740032" cy="268400"/>
            </a:xfrm>
            <a:prstGeom prst="rect">
              <a:avLst/>
            </a:prstGeom>
            <a:gradFill flip="none" rotWithShape="1">
              <a:gsLst>
                <a:gs pos="0">
                  <a:srgbClr val="298332"/>
                </a:gs>
                <a:gs pos="92000">
                  <a:srgbClr val="63B635"/>
                </a:gs>
              </a:gsLst>
              <a:lin ang="0" scaled="1"/>
              <a:tileRect/>
            </a:gra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06" tIns="45705" rIns="91406" bIns="45705" rtlCol="0" anchor="ctr"/>
            <a:lstStyle/>
            <a:p>
              <a:pPr marL="0" marR="0" lvl="0" indent="0" algn="ctr" defTabSz="412687"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pic>
          <p:nvPicPr>
            <p:cNvPr id="14" name="Picture 13" descr="arrow.png">
              <a:extLst>
                <a:ext uri="{FF2B5EF4-FFF2-40B4-BE49-F238E27FC236}">
                  <a16:creationId xmlns:a16="http://schemas.microsoft.com/office/drawing/2014/main" id="{A3BAC053-4B93-8843-824F-63CD6B14A46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064" b="-1"/>
            <a:stretch/>
          </p:blipFill>
          <p:spPr>
            <a:xfrm>
              <a:off x="9279297" y="83562"/>
              <a:ext cx="520347" cy="480135"/>
            </a:xfrm>
            <a:prstGeom prst="rect">
              <a:avLst/>
            </a:prstGeom>
          </p:spPr>
        </p:pic>
      </p:grpSp>
      <p:sp>
        <p:nvSpPr>
          <p:cNvPr id="8" name="Content Placeholder 7">
            <a:extLst>
              <a:ext uri="{FF2B5EF4-FFF2-40B4-BE49-F238E27FC236}">
                <a16:creationId xmlns:a16="http://schemas.microsoft.com/office/drawing/2014/main" id="{92027668-6D7E-CE40-A459-93DD543027A1}"/>
              </a:ext>
            </a:extLst>
          </p:cNvPr>
          <p:cNvSpPr>
            <a:spLocks noGrp="1"/>
          </p:cNvSpPr>
          <p:nvPr>
            <p:ph sz="quarter" idx="13" hasCustomPrompt="1"/>
          </p:nvPr>
        </p:nvSpPr>
        <p:spPr>
          <a:xfrm>
            <a:off x="930091" y="320478"/>
            <a:ext cx="6414465" cy="287187"/>
          </a:xfrm>
        </p:spPr>
        <p:txBody>
          <a:bodyPr lIns="0" tIns="0" rIns="0" bIns="0" anchor="ctr">
            <a:noAutofit/>
          </a:bodyPr>
          <a:lstStyle>
            <a:lvl1pPr marL="0" indent="0">
              <a:buNone/>
              <a:defRPr sz="1400" b="0" cap="all" baseline="0">
                <a:solidFill>
                  <a:schemeClr val="bg1"/>
                </a:solidFill>
              </a:defRPr>
            </a:lvl1pPr>
          </a:lstStyle>
          <a:p>
            <a:pPr lvl="0"/>
            <a:r>
              <a:rPr lang="en-US"/>
              <a:t>Presented By: First name last name | month Day</a:t>
            </a:r>
          </a:p>
        </p:txBody>
      </p:sp>
      <p:pic>
        <p:nvPicPr>
          <p:cNvPr id="15" name="Picture 50" descr="Fid_Logo_Rev.png">
            <a:extLst>
              <a:ext uri="{FF2B5EF4-FFF2-40B4-BE49-F238E27FC236}">
                <a16:creationId xmlns:a16="http://schemas.microsoft.com/office/drawing/2014/main" id="{B491EDEB-0D8D-A047-BC51-6B1611ED14C2}"/>
              </a:ext>
            </a:extLst>
          </p:cNvPr>
          <p:cNvPicPr>
            <a:picLocks/>
          </p:cNvPicPr>
          <p:nvPr/>
        </p:nvPicPr>
        <p:blipFill>
          <a:blip r:embed="rId5" cstate="print">
            <a:extLst>
              <a:ext uri="{28A0092B-C50C-407E-A947-70E740481C1C}">
                <a14:useLocalDpi xmlns:a14="http://schemas.microsoft.com/office/drawing/2010/main"/>
              </a:ext>
            </a:extLst>
          </a:blip>
          <a:srcRect/>
          <a:stretch>
            <a:fillRect/>
          </a:stretch>
        </p:blipFill>
        <p:spPr bwMode="auto">
          <a:xfrm>
            <a:off x="7819812" y="6924791"/>
            <a:ext cx="2068132" cy="430219"/>
          </a:xfrm>
          <a:prstGeom prst="rect">
            <a:avLst/>
          </a:prstGeom>
          <a:noFill/>
          <a:ln>
            <a:noFill/>
          </a:ln>
          <a:effectLst>
            <a:outerShdw blurRad="596900" sx="125000" sy="125000" algn="ctr" rotWithShape="0">
              <a:prstClr val="black">
                <a:alpha val="48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itle 1">
            <a:extLst>
              <a:ext uri="{FF2B5EF4-FFF2-40B4-BE49-F238E27FC236}">
                <a16:creationId xmlns:a16="http://schemas.microsoft.com/office/drawing/2014/main" id="{B5C43C34-04E5-40CE-A5FF-AA4FD6C605DA}"/>
              </a:ext>
            </a:extLst>
          </p:cNvPr>
          <p:cNvSpPr>
            <a:spLocks noGrp="1"/>
          </p:cNvSpPr>
          <p:nvPr>
            <p:ph type="ctrTitle" hasCustomPrompt="1"/>
          </p:nvPr>
        </p:nvSpPr>
        <p:spPr>
          <a:xfrm>
            <a:off x="930092" y="1993862"/>
            <a:ext cx="5283342" cy="1469039"/>
          </a:xfrm>
        </p:spPr>
        <p:txBody>
          <a:bodyPr lIns="0" tIns="0" rIns="0" bIns="0" anchor="t">
            <a:noAutofit/>
          </a:bodyPr>
          <a:lstStyle>
            <a:lvl1pPr algn="l">
              <a:lnSpc>
                <a:spcPct val="90000"/>
              </a:lnSpc>
              <a:defRPr sz="2800">
                <a:solidFill>
                  <a:schemeClr val="bg1"/>
                </a:solidFill>
              </a:defRPr>
            </a:lvl1pPr>
          </a:lstStyle>
          <a:p>
            <a:r>
              <a:rPr lang="en-US"/>
              <a:t>Solving the student loan problem </a:t>
            </a:r>
            <a:br>
              <a:rPr lang="en-US"/>
            </a:br>
            <a:r>
              <a:rPr lang="en-US"/>
              <a:t>while helping you meet your </a:t>
            </a:r>
            <a:br>
              <a:rPr lang="en-US"/>
            </a:br>
            <a:r>
              <a:rPr lang="en-US"/>
              <a:t>workforce management goals</a:t>
            </a:r>
          </a:p>
        </p:txBody>
      </p:sp>
      <p:sp>
        <p:nvSpPr>
          <p:cNvPr id="2" name="TextBox 1">
            <a:extLst>
              <a:ext uri="{FF2B5EF4-FFF2-40B4-BE49-F238E27FC236}">
                <a16:creationId xmlns:a16="http://schemas.microsoft.com/office/drawing/2014/main" id="{594458A4-B0A9-4321-A308-EF84D4742195}"/>
              </a:ext>
            </a:extLst>
          </p:cNvPr>
          <p:cNvSpPr txBox="1"/>
          <p:nvPr/>
        </p:nvSpPr>
        <p:spPr>
          <a:xfrm>
            <a:off x="930091" y="1578463"/>
            <a:ext cx="5283342" cy="400110"/>
          </a:xfrm>
          <a:prstGeom prst="rect">
            <a:avLst/>
          </a:prstGeom>
          <a:noFill/>
        </p:spPr>
        <p:txBody>
          <a:bodyPr wrap="square" lIns="0" rtlCol="0">
            <a:spAutoFit/>
          </a:bodyPr>
          <a:lstStyle/>
          <a:p>
            <a:pPr marL="0" marR="0" lvl="0" indent="0" algn="l" defTabSz="914333" rtl="0" eaLnBrk="1" fontAlgn="auto" latinLnBrk="0" hangingPunct="1">
              <a:lnSpc>
                <a:spcPct val="100000"/>
              </a:lnSpc>
              <a:spcBef>
                <a:spcPts val="0"/>
              </a:spcBef>
              <a:spcAft>
                <a:spcPts val="0"/>
              </a:spcAft>
              <a:buClrTx/>
              <a:buSzTx/>
              <a:buFontTx/>
              <a:buNone/>
              <a:tabLst/>
              <a:defRPr/>
            </a:pPr>
            <a:r>
              <a:rPr lang="en-US" sz="2000">
                <a:solidFill>
                  <a:schemeClr val="bg1"/>
                </a:solidFill>
              </a:rPr>
              <a:t>Student Debt</a:t>
            </a:r>
          </a:p>
        </p:txBody>
      </p:sp>
    </p:spTree>
    <p:extLst>
      <p:ext uri="{BB962C8B-B14F-4D97-AF65-F5344CB8AC3E}">
        <p14:creationId xmlns:p14="http://schemas.microsoft.com/office/powerpoint/2010/main" val="2253022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Product Level Title Page - Color Only">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BAEAAEB-D210-4A27-B8E8-ED1CB23A3E3E}"/>
              </a:ext>
            </a:extLst>
          </p:cNvPr>
          <p:cNvSpPr/>
          <p:nvPr/>
        </p:nvSpPr>
        <p:spPr>
          <a:xfrm>
            <a:off x="4906818" y="0"/>
            <a:ext cx="5456382" cy="77724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Freeform 3">
            <a:extLst>
              <a:ext uri="{FF2B5EF4-FFF2-40B4-BE49-F238E27FC236}">
                <a16:creationId xmlns:a16="http://schemas.microsoft.com/office/drawing/2014/main" id="{C8B599E1-8EDE-4268-BB0E-5A1A16F0BF69}"/>
              </a:ext>
            </a:extLst>
          </p:cNvPr>
          <p:cNvSpPr/>
          <p:nvPr/>
        </p:nvSpPr>
        <p:spPr>
          <a:xfrm flipH="1" flipV="1">
            <a:off x="-9683" y="4602"/>
            <a:ext cx="9470028" cy="7767798"/>
          </a:xfrm>
          <a:custGeom>
            <a:avLst/>
            <a:gdLst>
              <a:gd name="connsiteX0" fmla="*/ 7194504 w 7194504"/>
              <a:gd name="connsiteY0" fmla="*/ 6080123 h 6080123"/>
              <a:gd name="connsiteX1" fmla="*/ 0 w 7194504"/>
              <a:gd name="connsiteY1" fmla="*/ 6080123 h 6080123"/>
              <a:gd name="connsiteX2" fmla="*/ 2471429 w 7194504"/>
              <a:gd name="connsiteY2" fmla="*/ 0 h 6080123"/>
              <a:gd name="connsiteX3" fmla="*/ 3543251 w 7194504"/>
              <a:gd name="connsiteY3" fmla="*/ 0 h 6080123"/>
              <a:gd name="connsiteX4" fmla="*/ 7194504 w 7194504"/>
              <a:gd name="connsiteY4" fmla="*/ 0 h 6080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4504" h="6080123">
                <a:moveTo>
                  <a:pt x="7194504" y="6080123"/>
                </a:moveTo>
                <a:lnTo>
                  <a:pt x="0" y="6080123"/>
                </a:lnTo>
                <a:lnTo>
                  <a:pt x="2471429" y="0"/>
                </a:lnTo>
                <a:lnTo>
                  <a:pt x="3543251" y="0"/>
                </a:lnTo>
                <a:lnTo>
                  <a:pt x="719450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23" name="Picture 22" descr="A close up of a logo&#10;&#10;Description automatically generated">
            <a:extLst>
              <a:ext uri="{FF2B5EF4-FFF2-40B4-BE49-F238E27FC236}">
                <a16:creationId xmlns:a16="http://schemas.microsoft.com/office/drawing/2014/main" id="{75AE13B4-B5C3-441D-93EA-26D70FB61EA4}"/>
              </a:ext>
            </a:extLst>
          </p:cNvPr>
          <p:cNvPicPr>
            <a:picLocks noChangeAspect="1"/>
          </p:cNvPicPr>
          <p:nvPr/>
        </p:nvPicPr>
        <p:blipFill>
          <a:blip r:embed="rId2">
            <a:alphaModFix amt="15000"/>
          </a:blip>
          <a:stretch>
            <a:fillRect/>
          </a:stretch>
        </p:blipFill>
        <p:spPr>
          <a:xfrm>
            <a:off x="3754937" y="1010729"/>
            <a:ext cx="7269252" cy="7055450"/>
          </a:xfrm>
          <a:prstGeom prst="rect">
            <a:avLst/>
          </a:prstGeom>
        </p:spPr>
      </p:pic>
      <p:grpSp>
        <p:nvGrpSpPr>
          <p:cNvPr id="12" name="Group 11">
            <a:extLst>
              <a:ext uri="{FF2B5EF4-FFF2-40B4-BE49-F238E27FC236}">
                <a16:creationId xmlns:a16="http://schemas.microsoft.com/office/drawing/2014/main" id="{D92CD854-F1AB-6140-B4B1-92C2B5B5DF91}"/>
              </a:ext>
            </a:extLst>
          </p:cNvPr>
          <p:cNvGrpSpPr/>
          <p:nvPr/>
        </p:nvGrpSpPr>
        <p:grpSpPr>
          <a:xfrm>
            <a:off x="5" y="6893182"/>
            <a:ext cx="7283059" cy="492998"/>
            <a:chOff x="2915224" y="83562"/>
            <a:chExt cx="6884420" cy="480135"/>
          </a:xfrm>
        </p:grpSpPr>
        <p:sp>
          <p:nvSpPr>
            <p:cNvPr id="13" name="Rectangle 12">
              <a:extLst>
                <a:ext uri="{FF2B5EF4-FFF2-40B4-BE49-F238E27FC236}">
                  <a16:creationId xmlns:a16="http://schemas.microsoft.com/office/drawing/2014/main" id="{8CD70D42-5664-AA44-95F5-A53269305F10}"/>
                </a:ext>
              </a:extLst>
            </p:cNvPr>
            <p:cNvSpPr/>
            <p:nvPr/>
          </p:nvSpPr>
          <p:spPr>
            <a:xfrm>
              <a:off x="2915224" y="179529"/>
              <a:ext cx="6740032" cy="268400"/>
            </a:xfrm>
            <a:prstGeom prst="rect">
              <a:avLst/>
            </a:prstGeom>
            <a:gradFill flip="none" rotWithShape="1">
              <a:gsLst>
                <a:gs pos="0">
                  <a:srgbClr val="298332"/>
                </a:gs>
                <a:gs pos="92000">
                  <a:srgbClr val="63B635"/>
                </a:gs>
              </a:gsLst>
              <a:lin ang="0" scaled="1"/>
              <a:tileRect/>
            </a:gra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06" tIns="45705" rIns="91406" bIns="45705" rtlCol="0" anchor="ctr"/>
            <a:lstStyle/>
            <a:p>
              <a:pPr marL="0" marR="0" lvl="0" indent="0" algn="ctr" defTabSz="412687"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pic>
          <p:nvPicPr>
            <p:cNvPr id="14" name="Picture 13" descr="arrow.png">
              <a:extLst>
                <a:ext uri="{FF2B5EF4-FFF2-40B4-BE49-F238E27FC236}">
                  <a16:creationId xmlns:a16="http://schemas.microsoft.com/office/drawing/2014/main" id="{A3BAC053-4B93-8843-824F-63CD6B14A46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064" b="-1"/>
            <a:stretch/>
          </p:blipFill>
          <p:spPr>
            <a:xfrm>
              <a:off x="9279297" y="83562"/>
              <a:ext cx="520347" cy="480135"/>
            </a:xfrm>
            <a:prstGeom prst="rect">
              <a:avLst/>
            </a:prstGeom>
          </p:spPr>
        </p:pic>
      </p:grpSp>
      <p:sp>
        <p:nvSpPr>
          <p:cNvPr id="8" name="Content Placeholder 7">
            <a:extLst>
              <a:ext uri="{FF2B5EF4-FFF2-40B4-BE49-F238E27FC236}">
                <a16:creationId xmlns:a16="http://schemas.microsoft.com/office/drawing/2014/main" id="{92027668-6D7E-CE40-A459-93DD543027A1}"/>
              </a:ext>
            </a:extLst>
          </p:cNvPr>
          <p:cNvSpPr>
            <a:spLocks noGrp="1"/>
          </p:cNvSpPr>
          <p:nvPr>
            <p:ph sz="quarter" idx="13" hasCustomPrompt="1"/>
          </p:nvPr>
        </p:nvSpPr>
        <p:spPr>
          <a:xfrm>
            <a:off x="930091" y="320478"/>
            <a:ext cx="6414465" cy="287187"/>
          </a:xfrm>
        </p:spPr>
        <p:txBody>
          <a:bodyPr lIns="0" tIns="0" rIns="0" bIns="0" anchor="ctr">
            <a:noAutofit/>
          </a:bodyPr>
          <a:lstStyle>
            <a:lvl1pPr marL="0" indent="0">
              <a:buNone/>
              <a:defRPr sz="1400" b="0" cap="all" baseline="0">
                <a:solidFill>
                  <a:schemeClr val="bg1"/>
                </a:solidFill>
              </a:defRPr>
            </a:lvl1pPr>
          </a:lstStyle>
          <a:p>
            <a:pPr lvl="0"/>
            <a:r>
              <a:rPr lang="en-US"/>
              <a:t>Presented By: First name last name | month Day</a:t>
            </a:r>
          </a:p>
        </p:txBody>
      </p:sp>
      <p:pic>
        <p:nvPicPr>
          <p:cNvPr id="15" name="Picture 50" descr="Fid_Logo_Rev.png">
            <a:extLst>
              <a:ext uri="{FF2B5EF4-FFF2-40B4-BE49-F238E27FC236}">
                <a16:creationId xmlns:a16="http://schemas.microsoft.com/office/drawing/2014/main" id="{B491EDEB-0D8D-A047-BC51-6B1611ED14C2}"/>
              </a:ext>
            </a:extLst>
          </p:cNvPr>
          <p:cNvPicPr>
            <a:picLocks/>
          </p:cNvPicPr>
          <p:nvPr/>
        </p:nvPicPr>
        <p:blipFill>
          <a:blip r:embed="rId4" cstate="print">
            <a:extLst>
              <a:ext uri="{28A0092B-C50C-407E-A947-70E740481C1C}">
                <a14:useLocalDpi xmlns:a14="http://schemas.microsoft.com/office/drawing/2010/main"/>
              </a:ext>
            </a:extLst>
          </a:blip>
          <a:srcRect/>
          <a:stretch>
            <a:fillRect/>
          </a:stretch>
        </p:blipFill>
        <p:spPr bwMode="auto">
          <a:xfrm>
            <a:off x="7819812" y="6924791"/>
            <a:ext cx="2068132" cy="430219"/>
          </a:xfrm>
          <a:prstGeom prst="rect">
            <a:avLst/>
          </a:prstGeom>
          <a:noFill/>
          <a:ln>
            <a:noFill/>
          </a:ln>
          <a:effectLst>
            <a:outerShdw blurRad="596900" sx="125000" sy="125000" algn="ctr" rotWithShape="0">
              <a:prstClr val="black">
                <a:alpha val="48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itle 1">
            <a:extLst>
              <a:ext uri="{FF2B5EF4-FFF2-40B4-BE49-F238E27FC236}">
                <a16:creationId xmlns:a16="http://schemas.microsoft.com/office/drawing/2014/main" id="{A91FAB57-C059-4088-8B0B-1189085BEEC2}"/>
              </a:ext>
            </a:extLst>
          </p:cNvPr>
          <p:cNvSpPr>
            <a:spLocks noGrp="1"/>
          </p:cNvSpPr>
          <p:nvPr>
            <p:ph type="ctrTitle" hasCustomPrompt="1"/>
          </p:nvPr>
        </p:nvSpPr>
        <p:spPr>
          <a:xfrm>
            <a:off x="930093" y="1993862"/>
            <a:ext cx="6200218" cy="1469039"/>
          </a:xfrm>
        </p:spPr>
        <p:txBody>
          <a:bodyPr lIns="0" tIns="0" rIns="0" bIns="0" anchor="t">
            <a:noAutofit/>
          </a:bodyPr>
          <a:lstStyle>
            <a:lvl1pPr algn="l">
              <a:lnSpc>
                <a:spcPts val="2100"/>
              </a:lnSpc>
              <a:defRPr sz="2800">
                <a:solidFill>
                  <a:schemeClr val="bg1"/>
                </a:solidFill>
              </a:defRPr>
            </a:lvl1pPr>
          </a:lstStyle>
          <a:p>
            <a:pPr>
              <a:lnSpc>
                <a:spcPts val="2800"/>
              </a:lnSpc>
            </a:pPr>
            <a:r>
              <a:rPr lang="en-US" sz="2800">
                <a:solidFill>
                  <a:schemeClr val="bg1"/>
                </a:solidFill>
              </a:rPr>
              <a:t>Providing employees with a better way </a:t>
            </a:r>
            <a:br>
              <a:rPr lang="en-US" sz="2800">
                <a:solidFill>
                  <a:schemeClr val="bg1"/>
                </a:solidFill>
              </a:rPr>
            </a:br>
            <a:r>
              <a:rPr lang="en-US" sz="2800">
                <a:solidFill>
                  <a:schemeClr val="bg1"/>
                </a:solidFill>
              </a:rPr>
              <a:t>to engage, connect and give, while </a:t>
            </a:r>
            <a:br>
              <a:rPr lang="en-US" sz="2800">
                <a:solidFill>
                  <a:schemeClr val="bg1"/>
                </a:solidFill>
              </a:rPr>
            </a:br>
            <a:r>
              <a:rPr lang="en-US" sz="2800">
                <a:solidFill>
                  <a:schemeClr val="bg1"/>
                </a:solidFill>
              </a:rPr>
              <a:t>streamlining administration</a:t>
            </a:r>
          </a:p>
        </p:txBody>
      </p:sp>
      <p:sp>
        <p:nvSpPr>
          <p:cNvPr id="26" name="TextBox 25">
            <a:extLst>
              <a:ext uri="{FF2B5EF4-FFF2-40B4-BE49-F238E27FC236}">
                <a16:creationId xmlns:a16="http://schemas.microsoft.com/office/drawing/2014/main" id="{1586B614-5B61-48A0-BE10-F2D2131CD532}"/>
              </a:ext>
            </a:extLst>
          </p:cNvPr>
          <p:cNvSpPr txBox="1"/>
          <p:nvPr/>
        </p:nvSpPr>
        <p:spPr>
          <a:xfrm>
            <a:off x="930091" y="1578463"/>
            <a:ext cx="5283342" cy="400110"/>
          </a:xfrm>
          <a:prstGeom prst="rect">
            <a:avLst/>
          </a:prstGeom>
          <a:noFill/>
        </p:spPr>
        <p:txBody>
          <a:bodyPr wrap="square" lIns="0" rtlCol="0">
            <a:spAutoFit/>
          </a:bodyPr>
          <a:lstStyle/>
          <a:p>
            <a:pPr>
              <a:spcAft>
                <a:spcPts val="1000"/>
              </a:spcAft>
            </a:pPr>
            <a:r>
              <a:rPr lang="en-US" sz="2000">
                <a:solidFill>
                  <a:schemeClr val="bg1"/>
                </a:solidFill>
              </a:rPr>
              <a:t>Workplace Giving</a:t>
            </a:r>
          </a:p>
        </p:txBody>
      </p:sp>
    </p:spTree>
    <p:extLst>
      <p:ext uri="{BB962C8B-B14F-4D97-AF65-F5344CB8AC3E}">
        <p14:creationId xmlns:p14="http://schemas.microsoft.com/office/powerpoint/2010/main" val="2821112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ivider w/ Image + Ic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52124E0-1916-4C46-A524-B0392C7E974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0688"/>
            <a:ext cx="10363200" cy="7783088"/>
          </a:xfrm>
          <a:prstGeom prst="rect">
            <a:avLst/>
          </a:prstGeom>
        </p:spPr>
      </p:pic>
      <p:sp>
        <p:nvSpPr>
          <p:cNvPr id="11" name="Freeform 10">
            <a:extLst>
              <a:ext uri="{FF2B5EF4-FFF2-40B4-BE49-F238E27FC236}">
                <a16:creationId xmlns:a16="http://schemas.microsoft.com/office/drawing/2014/main" id="{B6A60C20-D96F-EA4A-BF5A-3FA1B522DBF7}"/>
              </a:ext>
            </a:extLst>
          </p:cNvPr>
          <p:cNvSpPr/>
          <p:nvPr/>
        </p:nvSpPr>
        <p:spPr>
          <a:xfrm>
            <a:off x="1" y="-7026"/>
            <a:ext cx="7102340" cy="7779426"/>
          </a:xfrm>
          <a:custGeom>
            <a:avLst/>
            <a:gdLst>
              <a:gd name="connsiteX0" fmla="*/ 0 w 6893448"/>
              <a:gd name="connsiteY0" fmla="*/ 0 h 7779426"/>
              <a:gd name="connsiteX1" fmla="*/ 1924239 w 6893448"/>
              <a:gd name="connsiteY1" fmla="*/ 0 h 7779426"/>
              <a:gd name="connsiteX2" fmla="*/ 2628900 w 6893448"/>
              <a:gd name="connsiteY2" fmla="*/ 0 h 7779426"/>
              <a:gd name="connsiteX3" fmla="*/ 6893448 w 6893448"/>
              <a:gd name="connsiteY3" fmla="*/ 0 h 7779426"/>
              <a:gd name="connsiteX4" fmla="*/ 3731292 w 6893448"/>
              <a:gd name="connsiteY4" fmla="*/ 7779426 h 7779426"/>
              <a:gd name="connsiteX5" fmla="*/ 2628900 w 6893448"/>
              <a:gd name="connsiteY5" fmla="*/ 7779426 h 7779426"/>
              <a:gd name="connsiteX6" fmla="*/ 0 w 6893448"/>
              <a:gd name="connsiteY6" fmla="*/ 7779426 h 7779426"/>
              <a:gd name="connsiteX7" fmla="*/ 0 w 6893448"/>
              <a:gd name="connsiteY7" fmla="*/ 2469375 h 7779426"/>
              <a:gd name="connsiteX8" fmla="*/ 1011042 w 6893448"/>
              <a:gd name="connsiteY8" fmla="*/ 3440 h 7779426"/>
              <a:gd name="connsiteX9" fmla="*/ 0 w 6893448"/>
              <a:gd name="connsiteY9" fmla="*/ 3440 h 777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93448" h="7779426">
                <a:moveTo>
                  <a:pt x="0" y="0"/>
                </a:moveTo>
                <a:lnTo>
                  <a:pt x="1924239" y="0"/>
                </a:lnTo>
                <a:lnTo>
                  <a:pt x="2628900" y="0"/>
                </a:lnTo>
                <a:lnTo>
                  <a:pt x="6893448" y="0"/>
                </a:lnTo>
                <a:lnTo>
                  <a:pt x="3731292" y="7779426"/>
                </a:lnTo>
                <a:lnTo>
                  <a:pt x="2628900" y="7779426"/>
                </a:lnTo>
                <a:lnTo>
                  <a:pt x="0" y="7779426"/>
                </a:lnTo>
                <a:lnTo>
                  <a:pt x="0" y="2469375"/>
                </a:lnTo>
                <a:lnTo>
                  <a:pt x="1011042" y="3440"/>
                </a:lnTo>
                <a:lnTo>
                  <a:pt x="0" y="3440"/>
                </a:lnTo>
                <a:close/>
              </a:path>
            </a:pathLst>
          </a:cu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802242" y="2059725"/>
            <a:ext cx="5063668" cy="1015947"/>
          </a:xfrm>
        </p:spPr>
        <p:txBody>
          <a:bodyPr lIns="0" tIns="0" rIns="0" bIns="0" anchor="b">
            <a:noAutofit/>
          </a:bodyPr>
          <a:lstStyle>
            <a:lvl1pPr algn="l">
              <a:lnSpc>
                <a:spcPts val="4000"/>
              </a:lnSpc>
              <a:defRPr sz="4000" b="1">
                <a:solidFill>
                  <a:schemeClr val="bg1"/>
                </a:solidFill>
              </a:defRPr>
            </a:lvl1pPr>
          </a:lstStyle>
          <a:p>
            <a:r>
              <a:rPr lang="en-US"/>
              <a:t>Divider headlines</a:t>
            </a:r>
            <a:br>
              <a:rPr lang="en-US"/>
            </a:br>
            <a:r>
              <a:rPr lang="en-US"/>
              <a:t>should be two lines.</a:t>
            </a:r>
          </a:p>
        </p:txBody>
      </p:sp>
      <p:sp>
        <p:nvSpPr>
          <p:cNvPr id="3" name="Subtitle 2">
            <a:extLst>
              <a:ext uri="{FF2B5EF4-FFF2-40B4-BE49-F238E27FC236}">
                <a16:creationId xmlns:a16="http://schemas.microsoft.com/office/drawing/2014/main" id="{010E55C7-91D2-4641-B172-A89B7315F3BC}"/>
              </a:ext>
            </a:extLst>
          </p:cNvPr>
          <p:cNvSpPr>
            <a:spLocks noGrp="1"/>
          </p:cNvSpPr>
          <p:nvPr>
            <p:ph type="subTitle" idx="1" hasCustomPrompt="1"/>
          </p:nvPr>
        </p:nvSpPr>
        <p:spPr>
          <a:xfrm>
            <a:off x="779272" y="3278301"/>
            <a:ext cx="4593086" cy="464872"/>
          </a:xfrm>
        </p:spPr>
        <p:txBody>
          <a:bodyPr lIns="0" tIns="0" rIns="0" bIns="0" anchor="t">
            <a:noAutofit/>
          </a:bodyPr>
          <a:lstStyle>
            <a:lvl1pPr marL="0" indent="0" algn="l">
              <a:lnSpc>
                <a:spcPts val="1800"/>
              </a:lnSpc>
              <a:spcBef>
                <a:spcPts val="0"/>
              </a:spcBef>
              <a:buNone/>
              <a:defRPr sz="1800" baseline="0">
                <a:solidFill>
                  <a:schemeClr val="bg1"/>
                </a:solidFill>
                <a:latin typeface="+mj-lt"/>
              </a:defRPr>
            </a:lvl1pPr>
            <a:lvl2pPr marL="457166" indent="0" algn="ctr">
              <a:buNone/>
              <a:defRPr sz="2000"/>
            </a:lvl2pPr>
            <a:lvl3pPr marL="914333" indent="0" algn="ctr">
              <a:buNone/>
              <a:defRPr sz="1800"/>
            </a:lvl3pPr>
            <a:lvl4pPr marL="1371498" indent="0" algn="ctr">
              <a:buNone/>
              <a:defRPr sz="1600"/>
            </a:lvl4pPr>
            <a:lvl5pPr marL="1828664" indent="0" algn="ctr">
              <a:buNone/>
              <a:defRPr sz="1600"/>
            </a:lvl5pPr>
            <a:lvl6pPr marL="2285829" indent="0" algn="ctr">
              <a:buNone/>
              <a:defRPr sz="1600"/>
            </a:lvl6pPr>
            <a:lvl7pPr marL="2742995" indent="0" algn="ctr">
              <a:buNone/>
              <a:defRPr sz="1600"/>
            </a:lvl7pPr>
            <a:lvl8pPr marL="3200160" indent="0" algn="ctr">
              <a:buNone/>
              <a:defRPr sz="1600"/>
            </a:lvl8pPr>
            <a:lvl9pPr marL="3657326" indent="0" algn="ctr">
              <a:buNone/>
              <a:defRPr sz="1600"/>
            </a:lvl9pPr>
          </a:lstStyle>
          <a:p>
            <a:r>
              <a:rPr lang="en-US"/>
              <a:t>A subhead that supports the headline can be</a:t>
            </a:r>
            <a:br>
              <a:rPr lang="en-US"/>
            </a:br>
            <a:r>
              <a:rPr lang="en-US"/>
              <a:t>two lines as well but not more.</a:t>
            </a:r>
          </a:p>
        </p:txBody>
      </p:sp>
      <p:sp>
        <p:nvSpPr>
          <p:cNvPr id="6" name="Slide Number Placeholder 5">
            <a:extLst>
              <a:ext uri="{FF2B5EF4-FFF2-40B4-BE49-F238E27FC236}">
                <a16:creationId xmlns:a16="http://schemas.microsoft.com/office/drawing/2014/main" id="{DF63B756-A311-384A-8959-1560DD2D4653}"/>
              </a:ext>
            </a:extLst>
          </p:cNvPr>
          <p:cNvSpPr>
            <a:spLocks noGrp="1"/>
          </p:cNvSpPr>
          <p:nvPr>
            <p:ph type="sldNum" sz="quarter" idx="12"/>
          </p:nvPr>
        </p:nvSpPr>
        <p:spPr/>
        <p:txBody>
          <a:bodyPr/>
          <a:lstStyle>
            <a:lvl1pPr>
              <a:defRPr>
                <a:solidFill>
                  <a:schemeClr val="bg1"/>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3254815639"/>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Divider - Image Only">
    <p:spTree>
      <p:nvGrpSpPr>
        <p:cNvPr id="1" name=""/>
        <p:cNvGrpSpPr/>
        <p:nvPr/>
      </p:nvGrpSpPr>
      <p:grpSpPr>
        <a:xfrm>
          <a:off x="0" y="0"/>
          <a:ext cx="0" cy="0"/>
          <a:chOff x="0" y="0"/>
          <a:chExt cx="0" cy="0"/>
        </a:xfrm>
      </p:grpSpPr>
      <p:pic>
        <p:nvPicPr>
          <p:cNvPr id="7" name="Picture 6" descr="Two people standing in a kitchen&#10;&#10;Description automatically generated">
            <a:extLst>
              <a:ext uri="{FF2B5EF4-FFF2-40B4-BE49-F238E27FC236}">
                <a16:creationId xmlns:a16="http://schemas.microsoft.com/office/drawing/2014/main" id="{E5D8A923-DF1E-0745-9EC4-D1A1A32FA85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7026"/>
            <a:ext cx="10363200" cy="7779426"/>
          </a:xfrm>
          <a:prstGeom prst="rect">
            <a:avLst/>
          </a:prstGeom>
        </p:spPr>
      </p:pic>
      <p:sp>
        <p:nvSpPr>
          <p:cNvPr id="8" name="Freeform 50">
            <a:extLst>
              <a:ext uri="{FF2B5EF4-FFF2-40B4-BE49-F238E27FC236}">
                <a16:creationId xmlns:a16="http://schemas.microsoft.com/office/drawing/2014/main" id="{9BB41FCA-7009-A74C-AF86-D9D1EF76F4BF}"/>
              </a:ext>
            </a:extLst>
          </p:cNvPr>
          <p:cNvSpPr/>
          <p:nvPr/>
        </p:nvSpPr>
        <p:spPr>
          <a:xfrm>
            <a:off x="1" y="-7026"/>
            <a:ext cx="7102340" cy="7779426"/>
          </a:xfrm>
          <a:custGeom>
            <a:avLst/>
            <a:gdLst>
              <a:gd name="connsiteX0" fmla="*/ 0 w 6893448"/>
              <a:gd name="connsiteY0" fmla="*/ 0 h 7779426"/>
              <a:gd name="connsiteX1" fmla="*/ 1924239 w 6893448"/>
              <a:gd name="connsiteY1" fmla="*/ 0 h 7779426"/>
              <a:gd name="connsiteX2" fmla="*/ 2628900 w 6893448"/>
              <a:gd name="connsiteY2" fmla="*/ 0 h 7779426"/>
              <a:gd name="connsiteX3" fmla="*/ 6893448 w 6893448"/>
              <a:gd name="connsiteY3" fmla="*/ 0 h 7779426"/>
              <a:gd name="connsiteX4" fmla="*/ 3731292 w 6893448"/>
              <a:gd name="connsiteY4" fmla="*/ 7779426 h 7779426"/>
              <a:gd name="connsiteX5" fmla="*/ 2628900 w 6893448"/>
              <a:gd name="connsiteY5" fmla="*/ 7779426 h 7779426"/>
              <a:gd name="connsiteX6" fmla="*/ 0 w 6893448"/>
              <a:gd name="connsiteY6" fmla="*/ 7779426 h 7779426"/>
              <a:gd name="connsiteX7" fmla="*/ 0 w 6893448"/>
              <a:gd name="connsiteY7" fmla="*/ 2469375 h 7779426"/>
              <a:gd name="connsiteX8" fmla="*/ 1011042 w 6893448"/>
              <a:gd name="connsiteY8" fmla="*/ 3440 h 7779426"/>
              <a:gd name="connsiteX9" fmla="*/ 0 w 6893448"/>
              <a:gd name="connsiteY9" fmla="*/ 3440 h 777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93448" h="7779426">
                <a:moveTo>
                  <a:pt x="0" y="0"/>
                </a:moveTo>
                <a:lnTo>
                  <a:pt x="1924239" y="0"/>
                </a:lnTo>
                <a:lnTo>
                  <a:pt x="2628900" y="0"/>
                </a:lnTo>
                <a:lnTo>
                  <a:pt x="6893448" y="0"/>
                </a:lnTo>
                <a:lnTo>
                  <a:pt x="3731292" y="7779426"/>
                </a:lnTo>
                <a:lnTo>
                  <a:pt x="2628900" y="7779426"/>
                </a:lnTo>
                <a:lnTo>
                  <a:pt x="0" y="7779426"/>
                </a:lnTo>
                <a:lnTo>
                  <a:pt x="0" y="2469375"/>
                </a:lnTo>
                <a:lnTo>
                  <a:pt x="1011042" y="3440"/>
                </a:lnTo>
                <a:lnTo>
                  <a:pt x="0" y="3440"/>
                </a:lnTo>
                <a:close/>
              </a:path>
            </a:pathLst>
          </a:cu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802242" y="2059725"/>
            <a:ext cx="5063668" cy="1015947"/>
          </a:xfrm>
        </p:spPr>
        <p:txBody>
          <a:bodyPr lIns="0" tIns="0" rIns="0" bIns="0" anchor="b">
            <a:noAutofit/>
          </a:bodyPr>
          <a:lstStyle>
            <a:lvl1pPr algn="l">
              <a:lnSpc>
                <a:spcPts val="4000"/>
              </a:lnSpc>
              <a:defRPr sz="4000" b="1">
                <a:solidFill>
                  <a:schemeClr val="bg1"/>
                </a:solidFill>
              </a:defRPr>
            </a:lvl1pPr>
          </a:lstStyle>
          <a:p>
            <a:r>
              <a:rPr lang="en-US"/>
              <a:t>Divider headlines</a:t>
            </a:r>
            <a:br>
              <a:rPr lang="en-US"/>
            </a:br>
            <a:r>
              <a:rPr lang="en-US"/>
              <a:t>should be two lines.</a:t>
            </a:r>
          </a:p>
        </p:txBody>
      </p:sp>
      <p:sp>
        <p:nvSpPr>
          <p:cNvPr id="3" name="Subtitle 2">
            <a:extLst>
              <a:ext uri="{FF2B5EF4-FFF2-40B4-BE49-F238E27FC236}">
                <a16:creationId xmlns:a16="http://schemas.microsoft.com/office/drawing/2014/main" id="{010E55C7-91D2-4641-B172-A89B7315F3BC}"/>
              </a:ext>
            </a:extLst>
          </p:cNvPr>
          <p:cNvSpPr>
            <a:spLocks noGrp="1"/>
          </p:cNvSpPr>
          <p:nvPr>
            <p:ph type="subTitle" idx="1" hasCustomPrompt="1"/>
          </p:nvPr>
        </p:nvSpPr>
        <p:spPr>
          <a:xfrm>
            <a:off x="779272" y="3278301"/>
            <a:ext cx="4593086" cy="464872"/>
          </a:xfrm>
        </p:spPr>
        <p:txBody>
          <a:bodyPr lIns="0" tIns="0" rIns="0" bIns="0" anchor="t">
            <a:noAutofit/>
          </a:bodyPr>
          <a:lstStyle>
            <a:lvl1pPr marL="0" indent="0" algn="l">
              <a:lnSpc>
                <a:spcPts val="1800"/>
              </a:lnSpc>
              <a:spcBef>
                <a:spcPts val="0"/>
              </a:spcBef>
              <a:buNone/>
              <a:defRPr sz="1800" baseline="0">
                <a:solidFill>
                  <a:schemeClr val="bg1"/>
                </a:solidFill>
                <a:latin typeface="+mj-lt"/>
              </a:defRPr>
            </a:lvl1pPr>
            <a:lvl2pPr marL="457166" indent="0" algn="ctr">
              <a:buNone/>
              <a:defRPr sz="2000"/>
            </a:lvl2pPr>
            <a:lvl3pPr marL="914333" indent="0" algn="ctr">
              <a:buNone/>
              <a:defRPr sz="1800"/>
            </a:lvl3pPr>
            <a:lvl4pPr marL="1371498" indent="0" algn="ctr">
              <a:buNone/>
              <a:defRPr sz="1600"/>
            </a:lvl4pPr>
            <a:lvl5pPr marL="1828664" indent="0" algn="ctr">
              <a:buNone/>
              <a:defRPr sz="1600"/>
            </a:lvl5pPr>
            <a:lvl6pPr marL="2285829" indent="0" algn="ctr">
              <a:buNone/>
              <a:defRPr sz="1600"/>
            </a:lvl6pPr>
            <a:lvl7pPr marL="2742995" indent="0" algn="ctr">
              <a:buNone/>
              <a:defRPr sz="1600"/>
            </a:lvl7pPr>
            <a:lvl8pPr marL="3200160" indent="0" algn="ctr">
              <a:buNone/>
              <a:defRPr sz="1600"/>
            </a:lvl8pPr>
            <a:lvl9pPr marL="3657326" indent="0" algn="ctr">
              <a:buNone/>
              <a:defRPr sz="1600"/>
            </a:lvl9pPr>
          </a:lstStyle>
          <a:p>
            <a:r>
              <a:rPr lang="en-US"/>
              <a:t>A subhead that supports the headline can be</a:t>
            </a:r>
            <a:br>
              <a:rPr lang="en-US"/>
            </a:br>
            <a:r>
              <a:rPr lang="en-US"/>
              <a:t>two lines as well but not more.</a:t>
            </a:r>
          </a:p>
        </p:txBody>
      </p:sp>
      <p:sp>
        <p:nvSpPr>
          <p:cNvPr id="6" name="Slide Number Placeholder 5">
            <a:extLst>
              <a:ext uri="{FF2B5EF4-FFF2-40B4-BE49-F238E27FC236}">
                <a16:creationId xmlns:a16="http://schemas.microsoft.com/office/drawing/2014/main" id="{DF63B756-A311-384A-8959-1560DD2D4653}"/>
              </a:ext>
            </a:extLst>
          </p:cNvPr>
          <p:cNvSpPr>
            <a:spLocks noGrp="1"/>
          </p:cNvSpPr>
          <p:nvPr>
            <p:ph type="sldNum" sz="quarter" idx="12"/>
          </p:nvPr>
        </p:nvSpPr>
        <p:spPr/>
        <p:txBody>
          <a:bodyPr/>
          <a:lstStyle>
            <a:lvl1pPr>
              <a:defRPr>
                <a:solidFill>
                  <a:schemeClr val="bg1"/>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3275545274"/>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Divider - Color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558B09-552E-1241-A876-D4AA061AE57B}"/>
              </a:ext>
            </a:extLst>
          </p:cNvPr>
          <p:cNvSpPr/>
          <p:nvPr/>
        </p:nvSpPr>
        <p:spPr>
          <a:xfrm>
            <a:off x="0" y="-7026"/>
            <a:ext cx="10363200" cy="7779426"/>
          </a:xfrm>
          <a:prstGeom prst="rect">
            <a:avLst/>
          </a:prstGeom>
          <a:solidFill>
            <a:srgbClr val="478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77">
            <a:extLst>
              <a:ext uri="{FF2B5EF4-FFF2-40B4-BE49-F238E27FC236}">
                <a16:creationId xmlns:a16="http://schemas.microsoft.com/office/drawing/2014/main" id="{DCC4E184-897C-C24C-9827-09ED7D8E9EB5}"/>
              </a:ext>
            </a:extLst>
          </p:cNvPr>
          <p:cNvSpPr/>
          <p:nvPr/>
        </p:nvSpPr>
        <p:spPr>
          <a:xfrm>
            <a:off x="1" y="-7026"/>
            <a:ext cx="7102340" cy="7779426"/>
          </a:xfrm>
          <a:custGeom>
            <a:avLst/>
            <a:gdLst>
              <a:gd name="connsiteX0" fmla="*/ 0 w 6893448"/>
              <a:gd name="connsiteY0" fmla="*/ 0 h 7779426"/>
              <a:gd name="connsiteX1" fmla="*/ 1924239 w 6893448"/>
              <a:gd name="connsiteY1" fmla="*/ 0 h 7779426"/>
              <a:gd name="connsiteX2" fmla="*/ 2628900 w 6893448"/>
              <a:gd name="connsiteY2" fmla="*/ 0 h 7779426"/>
              <a:gd name="connsiteX3" fmla="*/ 6893448 w 6893448"/>
              <a:gd name="connsiteY3" fmla="*/ 0 h 7779426"/>
              <a:gd name="connsiteX4" fmla="*/ 3731292 w 6893448"/>
              <a:gd name="connsiteY4" fmla="*/ 7779426 h 7779426"/>
              <a:gd name="connsiteX5" fmla="*/ 2628900 w 6893448"/>
              <a:gd name="connsiteY5" fmla="*/ 7779426 h 7779426"/>
              <a:gd name="connsiteX6" fmla="*/ 0 w 6893448"/>
              <a:gd name="connsiteY6" fmla="*/ 7779426 h 7779426"/>
              <a:gd name="connsiteX7" fmla="*/ 0 w 6893448"/>
              <a:gd name="connsiteY7" fmla="*/ 2469375 h 7779426"/>
              <a:gd name="connsiteX8" fmla="*/ 1011042 w 6893448"/>
              <a:gd name="connsiteY8" fmla="*/ 3440 h 7779426"/>
              <a:gd name="connsiteX9" fmla="*/ 0 w 6893448"/>
              <a:gd name="connsiteY9" fmla="*/ 3440 h 777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93448" h="7779426">
                <a:moveTo>
                  <a:pt x="0" y="0"/>
                </a:moveTo>
                <a:lnTo>
                  <a:pt x="1924239" y="0"/>
                </a:lnTo>
                <a:lnTo>
                  <a:pt x="2628900" y="0"/>
                </a:lnTo>
                <a:lnTo>
                  <a:pt x="6893448" y="0"/>
                </a:lnTo>
                <a:lnTo>
                  <a:pt x="3731292" y="7779426"/>
                </a:lnTo>
                <a:lnTo>
                  <a:pt x="2628900" y="7779426"/>
                </a:lnTo>
                <a:lnTo>
                  <a:pt x="0" y="7779426"/>
                </a:lnTo>
                <a:lnTo>
                  <a:pt x="0" y="2469375"/>
                </a:lnTo>
                <a:lnTo>
                  <a:pt x="1011042" y="3440"/>
                </a:lnTo>
                <a:lnTo>
                  <a:pt x="0" y="344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802242" y="2059725"/>
            <a:ext cx="5063668" cy="1015947"/>
          </a:xfrm>
        </p:spPr>
        <p:txBody>
          <a:bodyPr lIns="0" tIns="0" rIns="0" bIns="0" anchor="b">
            <a:noAutofit/>
          </a:bodyPr>
          <a:lstStyle>
            <a:lvl1pPr algn="l">
              <a:lnSpc>
                <a:spcPts val="4000"/>
              </a:lnSpc>
              <a:defRPr sz="4000" b="1">
                <a:solidFill>
                  <a:schemeClr val="bg1"/>
                </a:solidFill>
              </a:defRPr>
            </a:lvl1pPr>
          </a:lstStyle>
          <a:p>
            <a:r>
              <a:rPr lang="en-US"/>
              <a:t>Divider headlines</a:t>
            </a:r>
            <a:br>
              <a:rPr lang="en-US"/>
            </a:br>
            <a:r>
              <a:rPr lang="en-US"/>
              <a:t>should be two lines.</a:t>
            </a:r>
          </a:p>
        </p:txBody>
      </p:sp>
      <p:sp>
        <p:nvSpPr>
          <p:cNvPr id="3" name="Subtitle 2">
            <a:extLst>
              <a:ext uri="{FF2B5EF4-FFF2-40B4-BE49-F238E27FC236}">
                <a16:creationId xmlns:a16="http://schemas.microsoft.com/office/drawing/2014/main" id="{010E55C7-91D2-4641-B172-A89B7315F3BC}"/>
              </a:ext>
            </a:extLst>
          </p:cNvPr>
          <p:cNvSpPr>
            <a:spLocks noGrp="1"/>
          </p:cNvSpPr>
          <p:nvPr>
            <p:ph type="subTitle" idx="1" hasCustomPrompt="1"/>
          </p:nvPr>
        </p:nvSpPr>
        <p:spPr>
          <a:xfrm>
            <a:off x="779272" y="3278301"/>
            <a:ext cx="4593086" cy="464872"/>
          </a:xfrm>
        </p:spPr>
        <p:txBody>
          <a:bodyPr lIns="0" tIns="0" rIns="0" bIns="0" anchor="t">
            <a:noAutofit/>
          </a:bodyPr>
          <a:lstStyle>
            <a:lvl1pPr marL="0" indent="0" algn="l">
              <a:lnSpc>
                <a:spcPts val="1800"/>
              </a:lnSpc>
              <a:spcBef>
                <a:spcPts val="0"/>
              </a:spcBef>
              <a:buNone/>
              <a:defRPr sz="1800" baseline="0">
                <a:solidFill>
                  <a:schemeClr val="bg1"/>
                </a:solidFill>
                <a:latin typeface="+mj-lt"/>
              </a:defRPr>
            </a:lvl1pPr>
            <a:lvl2pPr marL="457166" indent="0" algn="ctr">
              <a:buNone/>
              <a:defRPr sz="2000"/>
            </a:lvl2pPr>
            <a:lvl3pPr marL="914333" indent="0" algn="ctr">
              <a:buNone/>
              <a:defRPr sz="1800"/>
            </a:lvl3pPr>
            <a:lvl4pPr marL="1371498" indent="0" algn="ctr">
              <a:buNone/>
              <a:defRPr sz="1600"/>
            </a:lvl4pPr>
            <a:lvl5pPr marL="1828664" indent="0" algn="ctr">
              <a:buNone/>
              <a:defRPr sz="1600"/>
            </a:lvl5pPr>
            <a:lvl6pPr marL="2285829" indent="0" algn="ctr">
              <a:buNone/>
              <a:defRPr sz="1600"/>
            </a:lvl6pPr>
            <a:lvl7pPr marL="2742995" indent="0" algn="ctr">
              <a:buNone/>
              <a:defRPr sz="1600"/>
            </a:lvl7pPr>
            <a:lvl8pPr marL="3200160" indent="0" algn="ctr">
              <a:buNone/>
              <a:defRPr sz="1600"/>
            </a:lvl8pPr>
            <a:lvl9pPr marL="3657326" indent="0" algn="ctr">
              <a:buNone/>
              <a:defRPr sz="1600"/>
            </a:lvl9pPr>
          </a:lstStyle>
          <a:p>
            <a:r>
              <a:rPr lang="en-US"/>
              <a:t>A subhead that supports the headline can be</a:t>
            </a:r>
            <a:br>
              <a:rPr lang="en-US"/>
            </a:br>
            <a:r>
              <a:rPr lang="en-US"/>
              <a:t>two lines as well but not more.</a:t>
            </a:r>
          </a:p>
        </p:txBody>
      </p:sp>
      <p:sp>
        <p:nvSpPr>
          <p:cNvPr id="6" name="Slide Number Placeholder 5">
            <a:extLst>
              <a:ext uri="{FF2B5EF4-FFF2-40B4-BE49-F238E27FC236}">
                <a16:creationId xmlns:a16="http://schemas.microsoft.com/office/drawing/2014/main" id="{DF63B756-A311-384A-8959-1560DD2D4653}"/>
              </a:ext>
            </a:extLst>
          </p:cNvPr>
          <p:cNvSpPr>
            <a:spLocks noGrp="1"/>
          </p:cNvSpPr>
          <p:nvPr>
            <p:ph type="sldNum" sz="quarter" idx="12"/>
          </p:nvPr>
        </p:nvSpPr>
        <p:spPr/>
        <p:txBody>
          <a:bodyPr/>
          <a:lstStyle>
            <a:lvl1pPr>
              <a:defRPr>
                <a:solidFill>
                  <a:schemeClr val="bg1"/>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3006088241"/>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Content: 2 Headlines - 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762260" y="0"/>
            <a:ext cx="8938260" cy="1036850"/>
          </a:xfrm>
          <a:prstGeom prst="rect">
            <a:avLst/>
          </a:prstGeom>
        </p:spPr>
        <p:txBody>
          <a:bodyPr lIns="0" tIns="0" rIns="0" bIns="0">
            <a:normAutofit/>
          </a:bodyPr>
          <a:lstStyle>
            <a:lvl1pPr marL="0" algn="l" defTabSz="914333" rtl="0" eaLnBrk="1" latinLnBrk="0" hangingPunct="1">
              <a:lnSpc>
                <a:spcPts val="2600"/>
              </a:lnSpc>
              <a:defRPr lang="en-US" sz="2600" kern="1200" dirty="0">
                <a:solidFill>
                  <a:schemeClr val="tx1"/>
                </a:solidFill>
                <a:latin typeface="Calibri" panose="020F0502020204030204" pitchFamily="34" charset="0"/>
                <a:ea typeface="+mn-ea"/>
                <a:cs typeface="Calibri" panose="020F0502020204030204" pitchFamily="34" charset="0"/>
              </a:defRPr>
            </a:lvl1pPr>
          </a:lstStyle>
          <a:p>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a:lstStyle>
            <a:lvl1pPr>
              <a:defRPr>
                <a:solidFill>
                  <a:schemeClr val="bg1">
                    <a:lumMod val="50000"/>
                  </a:schemeClr>
                </a:solidFill>
              </a:defRPr>
            </a:lvl1pPr>
          </a:lstStyle>
          <a:p>
            <a:endParaRPr lang="en-US"/>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a:solidFill>
                  <a:schemeClr val="bg1">
                    <a:lumMod val="50000"/>
                  </a:schemeClr>
                </a:solidFill>
              </a:defRPr>
            </a:lvl1pPr>
          </a:lstStyle>
          <a:p>
            <a:fld id="{05BFBC55-CFB3-E64F-8BCC-34A4E1FBD227}" type="slidenum">
              <a:rPr lang="en-US" smtClean="0"/>
              <a:pPr/>
              <a:t>‹#›</a:t>
            </a:fld>
            <a:endParaRPr lang="en-US"/>
          </a:p>
        </p:txBody>
      </p:sp>
      <p:sp>
        <p:nvSpPr>
          <p:cNvPr id="7" name="Text Placeholder 7">
            <a:extLst>
              <a:ext uri="{FF2B5EF4-FFF2-40B4-BE49-F238E27FC236}">
                <a16:creationId xmlns:a16="http://schemas.microsoft.com/office/drawing/2014/main" id="{FA167A27-D5F1-4EF4-BCCB-16665C7F7463}"/>
              </a:ext>
            </a:extLst>
          </p:cNvPr>
          <p:cNvSpPr>
            <a:spLocks noGrp="1"/>
          </p:cNvSpPr>
          <p:nvPr>
            <p:ph type="body" sz="quarter" idx="13"/>
          </p:nvPr>
        </p:nvSpPr>
        <p:spPr>
          <a:xfrm>
            <a:off x="762192" y="1047750"/>
            <a:ext cx="8938588" cy="668338"/>
          </a:xfrm>
        </p:spPr>
        <p:txBody>
          <a:bodyPr lIns="0"/>
          <a:lstStyle>
            <a:lvl1pPr marL="0" indent="0">
              <a:buNone/>
              <a:defRPr/>
            </a:lvl1pPr>
            <a:lvl2pPr marL="518106" indent="0">
              <a:buNone/>
              <a:defRPr/>
            </a:lvl2pPr>
          </a:lstStyle>
          <a:p>
            <a:pPr lvl="0"/>
            <a:r>
              <a:rPr lang="en-US"/>
              <a:t>Click to edit Master text styles</a:t>
            </a:r>
          </a:p>
          <a:p>
            <a:pPr lvl="1"/>
            <a:endParaRPr lang="en-US"/>
          </a:p>
        </p:txBody>
      </p:sp>
    </p:spTree>
    <p:extLst>
      <p:ext uri="{BB962C8B-B14F-4D97-AF65-F5344CB8AC3E}">
        <p14:creationId xmlns:p14="http://schemas.microsoft.com/office/powerpoint/2010/main" val="737419406"/>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ontent: 1 Headlines - 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762260" y="701734"/>
            <a:ext cx="8938260" cy="1014365"/>
          </a:xfrm>
          <a:prstGeom prst="rect">
            <a:avLst/>
          </a:prstGeom>
        </p:spPr>
        <p:txBody>
          <a:bodyPr lIns="0" tIns="0" rIns="0" bIns="0" anchor="t">
            <a:normAutofit/>
          </a:bodyPr>
          <a:lstStyle>
            <a:lvl1pPr marL="0" algn="l" defTabSz="914333" rtl="0" eaLnBrk="1" latinLnBrk="0" hangingPunct="1">
              <a:lnSpc>
                <a:spcPts val="2600"/>
              </a:lnSpc>
              <a:defRPr lang="en-US" sz="2600" kern="1200" dirty="0">
                <a:solidFill>
                  <a:schemeClr val="tx1"/>
                </a:solidFill>
                <a:latin typeface="Calibri" panose="020F0502020204030204" pitchFamily="34" charset="0"/>
                <a:ea typeface="+mn-ea"/>
                <a:cs typeface="Calibri" panose="020F050202020403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a:solidFill>
                  <a:schemeClr val="bg1">
                    <a:lumMod val="50000"/>
                  </a:schemeClr>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3827358395"/>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Content: 2 Headlines - Gra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762260" y="0"/>
            <a:ext cx="8938260" cy="1036850"/>
          </a:xfrm>
          <a:prstGeom prst="rect">
            <a:avLst/>
          </a:prstGeom>
        </p:spPr>
        <p:txBody>
          <a:bodyPr lIns="0" tIns="0" rIns="0" bIns="0">
            <a:normAutofit/>
          </a:bodyPr>
          <a:lstStyle>
            <a:lvl1pPr marL="0" algn="l" defTabSz="914333" rtl="0" eaLnBrk="1" latinLnBrk="0" hangingPunct="1">
              <a:lnSpc>
                <a:spcPts val="2600"/>
              </a:lnSpc>
              <a:defRPr lang="en-US" sz="2600" kern="1200" dirty="0">
                <a:solidFill>
                  <a:schemeClr val="tx1"/>
                </a:solidFill>
                <a:latin typeface="Calibri" panose="020F0502020204030204" pitchFamily="34" charset="0"/>
                <a:ea typeface="+mn-ea"/>
                <a:cs typeface="Calibri" panose="020F0502020204030204" pitchFamily="34" charset="0"/>
              </a:defRPr>
            </a:lvl1pPr>
          </a:lstStyle>
          <a:p>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a:lstStyle>
            <a:lvl1pPr>
              <a:defRPr>
                <a:solidFill>
                  <a:schemeClr val="bg1">
                    <a:lumMod val="50000"/>
                  </a:schemeClr>
                </a:solidFill>
              </a:defRPr>
            </a:lvl1pPr>
          </a:lstStyle>
          <a:p>
            <a:endParaRPr lang="en-US"/>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a:solidFill>
                  <a:schemeClr val="bg1">
                    <a:lumMod val="50000"/>
                  </a:schemeClr>
                </a:solidFill>
              </a:defRPr>
            </a:lvl1pPr>
          </a:lstStyle>
          <a:p>
            <a:fld id="{05BFBC55-CFB3-E64F-8BCC-34A4E1FBD227}" type="slidenum">
              <a:rPr lang="en-US" smtClean="0"/>
              <a:pPr/>
              <a:t>‹#›</a:t>
            </a:fld>
            <a:endParaRPr lang="en-US"/>
          </a:p>
        </p:txBody>
      </p:sp>
      <p:sp>
        <p:nvSpPr>
          <p:cNvPr id="4" name="Rectangle 3">
            <a:extLst>
              <a:ext uri="{FF2B5EF4-FFF2-40B4-BE49-F238E27FC236}">
                <a16:creationId xmlns:a16="http://schemas.microsoft.com/office/drawing/2014/main" id="{96495E89-FAB6-4C52-A007-895B06556694}"/>
              </a:ext>
            </a:extLst>
          </p:cNvPr>
          <p:cNvSpPr/>
          <p:nvPr userDrawn="1"/>
        </p:nvSpPr>
        <p:spPr>
          <a:xfrm>
            <a:off x="0" y="1716088"/>
            <a:ext cx="10363200" cy="50085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ext Placeholder 7">
            <a:extLst>
              <a:ext uri="{FF2B5EF4-FFF2-40B4-BE49-F238E27FC236}">
                <a16:creationId xmlns:a16="http://schemas.microsoft.com/office/drawing/2014/main" id="{CB550505-5B21-43BD-93D9-D645D795B57B}"/>
              </a:ext>
            </a:extLst>
          </p:cNvPr>
          <p:cNvSpPr>
            <a:spLocks noGrp="1"/>
          </p:cNvSpPr>
          <p:nvPr>
            <p:ph type="body" sz="quarter" idx="13"/>
          </p:nvPr>
        </p:nvSpPr>
        <p:spPr>
          <a:xfrm>
            <a:off x="762192" y="1047750"/>
            <a:ext cx="8938588" cy="668338"/>
          </a:xfrm>
        </p:spPr>
        <p:txBody>
          <a:bodyPr lIns="0"/>
          <a:lstStyle>
            <a:lvl1pPr marL="0" indent="0">
              <a:buNone/>
              <a:defRPr/>
            </a:lvl1pPr>
            <a:lvl2pPr marL="518106" indent="0">
              <a:buNone/>
              <a:defRPr/>
            </a:lvl2pPr>
          </a:lstStyle>
          <a:p>
            <a:pPr lvl="0"/>
            <a:r>
              <a:rPr lang="en-US"/>
              <a:t>Click to edit Master text styles</a:t>
            </a:r>
          </a:p>
          <a:p>
            <a:pPr lvl="1"/>
            <a:endParaRPr lang="en-US"/>
          </a:p>
        </p:txBody>
      </p:sp>
    </p:spTree>
    <p:extLst>
      <p:ext uri="{BB962C8B-B14F-4D97-AF65-F5344CB8AC3E}">
        <p14:creationId xmlns:p14="http://schemas.microsoft.com/office/powerpoint/2010/main" val="145291058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E290CE-09B6-DC48-89C3-DD31229A72E5}"/>
              </a:ext>
            </a:extLst>
          </p:cNvPr>
          <p:cNvSpPr>
            <a:spLocks noGrp="1"/>
          </p:cNvSpPr>
          <p:nvPr>
            <p:ph type="title"/>
          </p:nvPr>
        </p:nvSpPr>
        <p:spPr>
          <a:xfrm>
            <a:off x="712470" y="413820"/>
            <a:ext cx="8938260" cy="1502305"/>
          </a:xfrm>
          <a:prstGeom prst="rect">
            <a:avLst/>
          </a:prstGeom>
        </p:spPr>
        <p:txBody>
          <a:bodyPr vert="horz" lIns="91440" tIns="45720" rIns="91440" bIns="45720" rtlCol="0" anchor="b"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19202B07-3C25-E04A-BD02-764A2B02897E}"/>
              </a:ext>
            </a:extLst>
          </p:cNvPr>
          <p:cNvSpPr>
            <a:spLocks noGrp="1"/>
          </p:cNvSpPr>
          <p:nvPr>
            <p:ph type="body" idx="1"/>
          </p:nvPr>
        </p:nvSpPr>
        <p:spPr>
          <a:xfrm>
            <a:off x="712470" y="1991684"/>
            <a:ext cx="893826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61BFFB-4270-6341-AE05-DA9BEB27C69F}"/>
              </a:ext>
            </a:extLst>
          </p:cNvPr>
          <p:cNvSpPr>
            <a:spLocks noGrp="1"/>
          </p:cNvSpPr>
          <p:nvPr>
            <p:ph type="ftr" sz="quarter" idx="3"/>
          </p:nvPr>
        </p:nvSpPr>
        <p:spPr>
          <a:xfrm>
            <a:off x="779277" y="7208124"/>
            <a:ext cx="7599287" cy="413808"/>
          </a:xfrm>
          <a:prstGeom prst="rect">
            <a:avLst/>
          </a:prstGeom>
        </p:spPr>
        <p:txBody>
          <a:bodyPr vert="horz" lIns="0" tIns="0" rIns="0" bIns="0" rtlCol="0" anchor="b" anchorCtr="0"/>
          <a:lstStyle>
            <a:lvl1pPr algn="l">
              <a:lnSpc>
                <a:spcPts val="900"/>
              </a:lnSpc>
              <a:defRPr sz="8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2897490-E12C-B74E-851A-CDAECB4A2A43}"/>
              </a:ext>
            </a:extLst>
          </p:cNvPr>
          <p:cNvSpPr>
            <a:spLocks noGrp="1"/>
          </p:cNvSpPr>
          <p:nvPr>
            <p:ph type="sldNum" sz="quarter" idx="4"/>
          </p:nvPr>
        </p:nvSpPr>
        <p:spPr>
          <a:xfrm>
            <a:off x="2" y="7358592"/>
            <a:ext cx="474948" cy="413808"/>
          </a:xfrm>
          <a:prstGeom prst="rect">
            <a:avLst/>
          </a:prstGeom>
        </p:spPr>
        <p:txBody>
          <a:bodyPr vert="horz" lIns="91440" tIns="45720" rIns="91440" bIns="45720" rtlCol="0" anchor="ctr"/>
          <a:lstStyle>
            <a:lvl1pPr algn="r">
              <a:defRPr sz="1000">
                <a:solidFill>
                  <a:schemeClr val="tx1">
                    <a:tint val="75000"/>
                  </a:schemeClr>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829515686"/>
      </p:ext>
    </p:extLst>
  </p:cSld>
  <p:clrMap bg1="lt1" tx1="dk1" bg2="lt2" tx2="dk2" accent1="accent1" accent2="accent2" accent3="accent3" accent4="accent4" accent5="accent5" accent6="accent6" hlink="hlink" folHlink="folHlink"/>
  <p:sldLayoutIdLst>
    <p:sldLayoutId id="2147483662" r:id="rId1"/>
    <p:sldLayoutId id="2147483675" r:id="rId2"/>
    <p:sldLayoutId id="2147483668" r:id="rId3"/>
    <p:sldLayoutId id="2147483669" r:id="rId4"/>
    <p:sldLayoutId id="2147483676" r:id="rId5"/>
    <p:sldLayoutId id="2147483677" r:id="rId6"/>
    <p:sldLayoutId id="2147483682" r:id="rId7"/>
    <p:sldLayoutId id="2147483683" r:id="rId8"/>
    <p:sldLayoutId id="2147483684" r:id="rId9"/>
    <p:sldLayoutId id="2147483678" r:id="rId10"/>
    <p:sldLayoutId id="2147483679" r:id="rId11"/>
    <p:sldLayoutId id="2147483680" r:id="rId12"/>
    <p:sldLayoutId id="2147483700" r:id="rId13"/>
  </p:sldLayoutIdLst>
  <p:hf hdr="0" ftr="0" dt="0"/>
  <p:txStyles>
    <p:titleStyle>
      <a:lvl1pPr algn="l" defTabSz="1036212" rtl="0" eaLnBrk="1" latinLnBrk="0" hangingPunct="1">
        <a:lnSpc>
          <a:spcPct val="90000"/>
        </a:lnSpc>
        <a:spcBef>
          <a:spcPct val="0"/>
        </a:spcBef>
        <a:buNone/>
        <a:defRPr sz="2400" kern="1200">
          <a:solidFill>
            <a:schemeClr val="tx1"/>
          </a:solidFill>
          <a:latin typeface="+mn-lt"/>
          <a:ea typeface="+mj-ea"/>
          <a:cs typeface="+mj-cs"/>
        </a:defRPr>
      </a:lvl1pPr>
    </p:titleStyle>
    <p:bodyStyle>
      <a:lvl1pPr marL="259054" indent="-259054" algn="l" defTabSz="1036212" rtl="0" eaLnBrk="1" latinLnBrk="0" hangingPunct="1">
        <a:lnSpc>
          <a:spcPct val="90000"/>
        </a:lnSpc>
        <a:spcBef>
          <a:spcPts val="1133"/>
        </a:spcBef>
        <a:buFont typeface="Arial" panose="020B0604020202020204" pitchFamily="34" charset="0"/>
        <a:buChar char="•"/>
        <a:defRPr sz="1800" kern="1200">
          <a:solidFill>
            <a:schemeClr val="tx1"/>
          </a:solidFill>
          <a:latin typeface="+mn-lt"/>
          <a:ea typeface="+mn-ea"/>
          <a:cs typeface="+mn-cs"/>
        </a:defRPr>
      </a:lvl1pPr>
      <a:lvl2pPr marL="777158" indent="-259054" algn="l" defTabSz="1036212" rtl="0" eaLnBrk="1" latinLnBrk="0" hangingPunct="1">
        <a:lnSpc>
          <a:spcPct val="90000"/>
        </a:lnSpc>
        <a:spcBef>
          <a:spcPts val="567"/>
        </a:spcBef>
        <a:buFont typeface="Arial" panose="020B0604020202020204" pitchFamily="34" charset="0"/>
        <a:buChar char="•"/>
        <a:defRPr sz="1600" kern="1200">
          <a:solidFill>
            <a:schemeClr val="tx1"/>
          </a:solidFill>
          <a:latin typeface="+mn-lt"/>
          <a:ea typeface="+mn-ea"/>
          <a:cs typeface="+mn-cs"/>
        </a:defRPr>
      </a:lvl2pPr>
      <a:lvl3pPr marL="1295264" indent="-259054" algn="l" defTabSz="1036212" rtl="0" eaLnBrk="1" latinLnBrk="0" hangingPunct="1">
        <a:lnSpc>
          <a:spcPct val="90000"/>
        </a:lnSpc>
        <a:spcBef>
          <a:spcPts val="567"/>
        </a:spcBef>
        <a:buFont typeface="Arial" panose="020B0604020202020204" pitchFamily="34" charset="0"/>
        <a:buChar char="•"/>
        <a:defRPr sz="1400" kern="1200">
          <a:solidFill>
            <a:schemeClr val="tx1"/>
          </a:solidFill>
          <a:latin typeface="+mn-lt"/>
          <a:ea typeface="+mn-ea"/>
          <a:cs typeface="+mn-cs"/>
        </a:defRPr>
      </a:lvl3pPr>
      <a:lvl4pPr marL="1813372" indent="-259054" algn="l" defTabSz="1036212" rtl="0" eaLnBrk="1" latinLnBrk="0" hangingPunct="1">
        <a:lnSpc>
          <a:spcPct val="90000"/>
        </a:lnSpc>
        <a:spcBef>
          <a:spcPts val="567"/>
        </a:spcBef>
        <a:buFont typeface="Arial" panose="020B0604020202020204" pitchFamily="34" charset="0"/>
        <a:buChar char="•"/>
        <a:defRPr sz="1400" kern="1200">
          <a:solidFill>
            <a:schemeClr val="tx1"/>
          </a:solidFill>
          <a:latin typeface="+mn-lt"/>
          <a:ea typeface="+mn-ea"/>
          <a:cs typeface="+mn-cs"/>
        </a:defRPr>
      </a:lvl4pPr>
      <a:lvl5pPr marL="2331477" indent="-259054" algn="l" defTabSz="1036212" rtl="0" eaLnBrk="1" latinLnBrk="0" hangingPunct="1">
        <a:lnSpc>
          <a:spcPct val="90000"/>
        </a:lnSpc>
        <a:spcBef>
          <a:spcPts val="567"/>
        </a:spcBef>
        <a:buFont typeface="Arial" panose="020B0604020202020204" pitchFamily="34" charset="0"/>
        <a:buChar char="•"/>
        <a:defRPr sz="1400" kern="1200">
          <a:solidFill>
            <a:schemeClr val="tx1"/>
          </a:solidFill>
          <a:latin typeface="+mn-lt"/>
          <a:ea typeface="+mn-ea"/>
          <a:cs typeface="+mn-cs"/>
        </a:defRPr>
      </a:lvl5pPr>
      <a:lvl6pPr marL="2849583" indent="-259054" algn="l" defTabSz="1036212"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6pPr>
      <a:lvl7pPr marL="3367689" indent="-259054" algn="l" defTabSz="1036212"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7pPr>
      <a:lvl8pPr marL="3885795" indent="-259054" algn="l" defTabSz="1036212"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8pPr>
      <a:lvl9pPr marL="4403900" indent="-259054" algn="l" defTabSz="1036212"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9pPr>
    </p:bodyStyle>
    <p:otherStyle>
      <a:defPPr>
        <a:defRPr lang="en-US"/>
      </a:defPPr>
      <a:lvl1pPr marL="0" algn="l" defTabSz="1036212" rtl="0" eaLnBrk="1" latinLnBrk="0" hangingPunct="1">
        <a:defRPr sz="2040" kern="1200">
          <a:solidFill>
            <a:schemeClr val="tx1"/>
          </a:solidFill>
          <a:latin typeface="+mn-lt"/>
          <a:ea typeface="+mn-ea"/>
          <a:cs typeface="+mn-cs"/>
        </a:defRPr>
      </a:lvl1pPr>
      <a:lvl2pPr marL="518106" algn="l" defTabSz="1036212" rtl="0" eaLnBrk="1" latinLnBrk="0" hangingPunct="1">
        <a:defRPr sz="2040" kern="1200">
          <a:solidFill>
            <a:schemeClr val="tx1"/>
          </a:solidFill>
          <a:latin typeface="+mn-lt"/>
          <a:ea typeface="+mn-ea"/>
          <a:cs typeface="+mn-cs"/>
        </a:defRPr>
      </a:lvl2pPr>
      <a:lvl3pPr marL="1036212" algn="l" defTabSz="1036212" rtl="0" eaLnBrk="1" latinLnBrk="0" hangingPunct="1">
        <a:defRPr sz="2040" kern="1200">
          <a:solidFill>
            <a:schemeClr val="tx1"/>
          </a:solidFill>
          <a:latin typeface="+mn-lt"/>
          <a:ea typeface="+mn-ea"/>
          <a:cs typeface="+mn-cs"/>
        </a:defRPr>
      </a:lvl3pPr>
      <a:lvl4pPr marL="1554317" algn="l" defTabSz="1036212" rtl="0" eaLnBrk="1" latinLnBrk="0" hangingPunct="1">
        <a:defRPr sz="2040" kern="1200">
          <a:solidFill>
            <a:schemeClr val="tx1"/>
          </a:solidFill>
          <a:latin typeface="+mn-lt"/>
          <a:ea typeface="+mn-ea"/>
          <a:cs typeface="+mn-cs"/>
        </a:defRPr>
      </a:lvl4pPr>
      <a:lvl5pPr marL="2072426" algn="l" defTabSz="1036212" rtl="0" eaLnBrk="1" latinLnBrk="0" hangingPunct="1">
        <a:defRPr sz="2040" kern="1200">
          <a:solidFill>
            <a:schemeClr val="tx1"/>
          </a:solidFill>
          <a:latin typeface="+mn-lt"/>
          <a:ea typeface="+mn-ea"/>
          <a:cs typeface="+mn-cs"/>
        </a:defRPr>
      </a:lvl5pPr>
      <a:lvl6pPr marL="2590530" algn="l" defTabSz="1036212" rtl="0" eaLnBrk="1" latinLnBrk="0" hangingPunct="1">
        <a:defRPr sz="2040" kern="1200">
          <a:solidFill>
            <a:schemeClr val="tx1"/>
          </a:solidFill>
          <a:latin typeface="+mn-lt"/>
          <a:ea typeface="+mn-ea"/>
          <a:cs typeface="+mn-cs"/>
        </a:defRPr>
      </a:lvl6pPr>
      <a:lvl7pPr marL="3108635" algn="l" defTabSz="1036212" rtl="0" eaLnBrk="1" latinLnBrk="0" hangingPunct="1">
        <a:defRPr sz="2040" kern="1200">
          <a:solidFill>
            <a:schemeClr val="tx1"/>
          </a:solidFill>
          <a:latin typeface="+mn-lt"/>
          <a:ea typeface="+mn-ea"/>
          <a:cs typeface="+mn-cs"/>
        </a:defRPr>
      </a:lvl7pPr>
      <a:lvl8pPr marL="3626741" algn="l" defTabSz="1036212" rtl="0" eaLnBrk="1" latinLnBrk="0" hangingPunct="1">
        <a:defRPr sz="2040" kern="1200">
          <a:solidFill>
            <a:schemeClr val="tx1"/>
          </a:solidFill>
          <a:latin typeface="+mn-lt"/>
          <a:ea typeface="+mn-ea"/>
          <a:cs typeface="+mn-cs"/>
        </a:defRPr>
      </a:lvl8pPr>
      <a:lvl9pPr marL="4144847" algn="l" defTabSz="1036212" rtl="0" eaLnBrk="1" latinLnBrk="0" hangingPunct="1">
        <a:defRPr sz="204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81" userDrawn="1">
          <p15:clr>
            <a:srgbClr val="F26B43"/>
          </p15:clr>
        </p15:guide>
        <p15:guide id="2" orient="horz" pos="4236" userDrawn="1">
          <p15:clr>
            <a:srgbClr val="F26B43"/>
          </p15:clr>
        </p15:guide>
        <p15:guide id="3" pos="2344" userDrawn="1">
          <p15:clr>
            <a:srgbClr val="F26B43"/>
          </p15:clr>
        </p15:guide>
        <p15:guide id="4" pos="4385" userDrawn="1">
          <p15:clr>
            <a:srgbClr val="F26B43"/>
          </p15:clr>
        </p15:guide>
        <p15:guide id="5" pos="520" userDrawn="1">
          <p15:clr>
            <a:srgbClr val="F26B43"/>
          </p15:clr>
        </p15:guide>
        <p15:guide id="6" pos="6206" userDrawn="1">
          <p15:clr>
            <a:srgbClr val="F26B43"/>
          </p15:clr>
        </p15:guide>
        <p15:guide id="7" pos="2446" userDrawn="1">
          <p15:clr>
            <a:srgbClr val="F26B43"/>
          </p15:clr>
        </p15:guide>
        <p15:guide id="8" pos="42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E290CE-09B6-DC48-89C3-DD31229A72E5}"/>
              </a:ext>
            </a:extLst>
          </p:cNvPr>
          <p:cNvSpPr>
            <a:spLocks noGrp="1"/>
          </p:cNvSpPr>
          <p:nvPr>
            <p:ph type="title"/>
          </p:nvPr>
        </p:nvSpPr>
        <p:spPr>
          <a:xfrm>
            <a:off x="712470" y="413820"/>
            <a:ext cx="8938260" cy="1502305"/>
          </a:xfrm>
          <a:prstGeom prst="rect">
            <a:avLst/>
          </a:prstGeom>
        </p:spPr>
        <p:txBody>
          <a:bodyPr vert="horz" lIns="91440" tIns="45720" rIns="91440" bIns="45720" rtlCol="0" anchor="b"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19202B07-3C25-E04A-BD02-764A2B02897E}"/>
              </a:ext>
            </a:extLst>
          </p:cNvPr>
          <p:cNvSpPr>
            <a:spLocks noGrp="1"/>
          </p:cNvSpPr>
          <p:nvPr>
            <p:ph type="body" idx="1"/>
          </p:nvPr>
        </p:nvSpPr>
        <p:spPr>
          <a:xfrm>
            <a:off x="712470" y="1991684"/>
            <a:ext cx="893826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61BFFB-4270-6341-AE05-DA9BEB27C69F}"/>
              </a:ext>
            </a:extLst>
          </p:cNvPr>
          <p:cNvSpPr>
            <a:spLocks noGrp="1"/>
          </p:cNvSpPr>
          <p:nvPr>
            <p:ph type="ftr" sz="quarter" idx="3"/>
          </p:nvPr>
        </p:nvSpPr>
        <p:spPr>
          <a:xfrm>
            <a:off x="779277" y="7208124"/>
            <a:ext cx="7599287" cy="413808"/>
          </a:xfrm>
          <a:prstGeom prst="rect">
            <a:avLst/>
          </a:prstGeom>
        </p:spPr>
        <p:txBody>
          <a:bodyPr vert="horz" lIns="0" tIns="0" rIns="0" bIns="0" rtlCol="0" anchor="b" anchorCtr="0"/>
          <a:lstStyle>
            <a:lvl1pPr algn="l">
              <a:lnSpc>
                <a:spcPts val="900"/>
              </a:lnSpc>
              <a:defRPr sz="8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2897490-E12C-B74E-851A-CDAECB4A2A43}"/>
              </a:ext>
            </a:extLst>
          </p:cNvPr>
          <p:cNvSpPr>
            <a:spLocks noGrp="1"/>
          </p:cNvSpPr>
          <p:nvPr>
            <p:ph type="sldNum" sz="quarter" idx="4"/>
          </p:nvPr>
        </p:nvSpPr>
        <p:spPr>
          <a:xfrm>
            <a:off x="2" y="7358592"/>
            <a:ext cx="474948" cy="413808"/>
          </a:xfrm>
          <a:prstGeom prst="rect">
            <a:avLst/>
          </a:prstGeom>
        </p:spPr>
        <p:txBody>
          <a:bodyPr vert="horz" lIns="91440" tIns="45720" rIns="91440" bIns="45720" rtlCol="0" anchor="ctr"/>
          <a:lstStyle>
            <a:lvl1pPr algn="r">
              <a:defRPr sz="1000">
                <a:solidFill>
                  <a:schemeClr val="tx1">
                    <a:tint val="75000"/>
                  </a:schemeClr>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1187153575"/>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15" r:id="rId13"/>
    <p:sldLayoutId id="2147483716" r:id="rId14"/>
    <p:sldLayoutId id="2147483717" r:id="rId15"/>
  </p:sldLayoutIdLst>
  <p:hf hdr="0" ftr="0" dt="0"/>
  <p:txStyles>
    <p:titleStyle>
      <a:lvl1pPr algn="l" defTabSz="1036212" rtl="0" eaLnBrk="1" latinLnBrk="0" hangingPunct="1">
        <a:lnSpc>
          <a:spcPct val="90000"/>
        </a:lnSpc>
        <a:spcBef>
          <a:spcPct val="0"/>
        </a:spcBef>
        <a:buNone/>
        <a:defRPr sz="2400" kern="1200">
          <a:solidFill>
            <a:schemeClr val="tx1"/>
          </a:solidFill>
          <a:latin typeface="+mn-lt"/>
          <a:ea typeface="+mj-ea"/>
          <a:cs typeface="+mj-cs"/>
        </a:defRPr>
      </a:lvl1pPr>
    </p:titleStyle>
    <p:bodyStyle>
      <a:lvl1pPr marL="259054" indent="-259054" algn="l" defTabSz="1036212" rtl="0" eaLnBrk="1" latinLnBrk="0" hangingPunct="1">
        <a:lnSpc>
          <a:spcPct val="90000"/>
        </a:lnSpc>
        <a:spcBef>
          <a:spcPts val="1133"/>
        </a:spcBef>
        <a:buFont typeface="Arial" panose="020B0604020202020204" pitchFamily="34" charset="0"/>
        <a:buChar char="•"/>
        <a:defRPr sz="1800" kern="1200">
          <a:solidFill>
            <a:schemeClr val="tx1"/>
          </a:solidFill>
          <a:latin typeface="+mn-lt"/>
          <a:ea typeface="+mn-ea"/>
          <a:cs typeface="+mn-cs"/>
        </a:defRPr>
      </a:lvl1pPr>
      <a:lvl2pPr marL="777158" indent="-259054" algn="l" defTabSz="1036212" rtl="0" eaLnBrk="1" latinLnBrk="0" hangingPunct="1">
        <a:lnSpc>
          <a:spcPct val="90000"/>
        </a:lnSpc>
        <a:spcBef>
          <a:spcPts val="567"/>
        </a:spcBef>
        <a:buFont typeface="Arial" panose="020B0604020202020204" pitchFamily="34" charset="0"/>
        <a:buChar char="•"/>
        <a:defRPr sz="1600" kern="1200">
          <a:solidFill>
            <a:schemeClr val="tx1"/>
          </a:solidFill>
          <a:latin typeface="+mn-lt"/>
          <a:ea typeface="+mn-ea"/>
          <a:cs typeface="+mn-cs"/>
        </a:defRPr>
      </a:lvl2pPr>
      <a:lvl3pPr marL="1295264" indent="-259054" algn="l" defTabSz="1036212" rtl="0" eaLnBrk="1" latinLnBrk="0" hangingPunct="1">
        <a:lnSpc>
          <a:spcPct val="90000"/>
        </a:lnSpc>
        <a:spcBef>
          <a:spcPts val="567"/>
        </a:spcBef>
        <a:buFont typeface="Arial" panose="020B0604020202020204" pitchFamily="34" charset="0"/>
        <a:buChar char="•"/>
        <a:defRPr sz="1400" kern="1200">
          <a:solidFill>
            <a:schemeClr val="tx1"/>
          </a:solidFill>
          <a:latin typeface="+mn-lt"/>
          <a:ea typeface="+mn-ea"/>
          <a:cs typeface="+mn-cs"/>
        </a:defRPr>
      </a:lvl3pPr>
      <a:lvl4pPr marL="1813372" indent="-259054" algn="l" defTabSz="1036212" rtl="0" eaLnBrk="1" latinLnBrk="0" hangingPunct="1">
        <a:lnSpc>
          <a:spcPct val="90000"/>
        </a:lnSpc>
        <a:spcBef>
          <a:spcPts val="567"/>
        </a:spcBef>
        <a:buFont typeface="Arial" panose="020B0604020202020204" pitchFamily="34" charset="0"/>
        <a:buChar char="•"/>
        <a:defRPr sz="1400" kern="1200">
          <a:solidFill>
            <a:schemeClr val="tx1"/>
          </a:solidFill>
          <a:latin typeface="+mn-lt"/>
          <a:ea typeface="+mn-ea"/>
          <a:cs typeface="+mn-cs"/>
        </a:defRPr>
      </a:lvl4pPr>
      <a:lvl5pPr marL="2331477" indent="-259054" algn="l" defTabSz="1036212" rtl="0" eaLnBrk="1" latinLnBrk="0" hangingPunct="1">
        <a:lnSpc>
          <a:spcPct val="90000"/>
        </a:lnSpc>
        <a:spcBef>
          <a:spcPts val="567"/>
        </a:spcBef>
        <a:buFont typeface="Arial" panose="020B0604020202020204" pitchFamily="34" charset="0"/>
        <a:buChar char="•"/>
        <a:defRPr sz="1400" kern="1200">
          <a:solidFill>
            <a:schemeClr val="tx1"/>
          </a:solidFill>
          <a:latin typeface="+mn-lt"/>
          <a:ea typeface="+mn-ea"/>
          <a:cs typeface="+mn-cs"/>
        </a:defRPr>
      </a:lvl5pPr>
      <a:lvl6pPr marL="2849583" indent="-259054" algn="l" defTabSz="1036212"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6pPr>
      <a:lvl7pPr marL="3367689" indent="-259054" algn="l" defTabSz="1036212"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7pPr>
      <a:lvl8pPr marL="3885795" indent="-259054" algn="l" defTabSz="1036212"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8pPr>
      <a:lvl9pPr marL="4403900" indent="-259054" algn="l" defTabSz="1036212"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9pPr>
    </p:bodyStyle>
    <p:otherStyle>
      <a:defPPr>
        <a:defRPr lang="en-US"/>
      </a:defPPr>
      <a:lvl1pPr marL="0" algn="l" defTabSz="1036212" rtl="0" eaLnBrk="1" latinLnBrk="0" hangingPunct="1">
        <a:defRPr sz="2040" kern="1200">
          <a:solidFill>
            <a:schemeClr val="tx1"/>
          </a:solidFill>
          <a:latin typeface="+mn-lt"/>
          <a:ea typeface="+mn-ea"/>
          <a:cs typeface="+mn-cs"/>
        </a:defRPr>
      </a:lvl1pPr>
      <a:lvl2pPr marL="518106" algn="l" defTabSz="1036212" rtl="0" eaLnBrk="1" latinLnBrk="0" hangingPunct="1">
        <a:defRPr sz="2040" kern="1200">
          <a:solidFill>
            <a:schemeClr val="tx1"/>
          </a:solidFill>
          <a:latin typeface="+mn-lt"/>
          <a:ea typeface="+mn-ea"/>
          <a:cs typeface="+mn-cs"/>
        </a:defRPr>
      </a:lvl2pPr>
      <a:lvl3pPr marL="1036212" algn="l" defTabSz="1036212" rtl="0" eaLnBrk="1" latinLnBrk="0" hangingPunct="1">
        <a:defRPr sz="2040" kern="1200">
          <a:solidFill>
            <a:schemeClr val="tx1"/>
          </a:solidFill>
          <a:latin typeface="+mn-lt"/>
          <a:ea typeface="+mn-ea"/>
          <a:cs typeface="+mn-cs"/>
        </a:defRPr>
      </a:lvl3pPr>
      <a:lvl4pPr marL="1554317" algn="l" defTabSz="1036212" rtl="0" eaLnBrk="1" latinLnBrk="0" hangingPunct="1">
        <a:defRPr sz="2040" kern="1200">
          <a:solidFill>
            <a:schemeClr val="tx1"/>
          </a:solidFill>
          <a:latin typeface="+mn-lt"/>
          <a:ea typeface="+mn-ea"/>
          <a:cs typeface="+mn-cs"/>
        </a:defRPr>
      </a:lvl4pPr>
      <a:lvl5pPr marL="2072426" algn="l" defTabSz="1036212" rtl="0" eaLnBrk="1" latinLnBrk="0" hangingPunct="1">
        <a:defRPr sz="2040" kern="1200">
          <a:solidFill>
            <a:schemeClr val="tx1"/>
          </a:solidFill>
          <a:latin typeface="+mn-lt"/>
          <a:ea typeface="+mn-ea"/>
          <a:cs typeface="+mn-cs"/>
        </a:defRPr>
      </a:lvl5pPr>
      <a:lvl6pPr marL="2590530" algn="l" defTabSz="1036212" rtl="0" eaLnBrk="1" latinLnBrk="0" hangingPunct="1">
        <a:defRPr sz="2040" kern="1200">
          <a:solidFill>
            <a:schemeClr val="tx1"/>
          </a:solidFill>
          <a:latin typeface="+mn-lt"/>
          <a:ea typeface="+mn-ea"/>
          <a:cs typeface="+mn-cs"/>
        </a:defRPr>
      </a:lvl6pPr>
      <a:lvl7pPr marL="3108635" algn="l" defTabSz="1036212" rtl="0" eaLnBrk="1" latinLnBrk="0" hangingPunct="1">
        <a:defRPr sz="2040" kern="1200">
          <a:solidFill>
            <a:schemeClr val="tx1"/>
          </a:solidFill>
          <a:latin typeface="+mn-lt"/>
          <a:ea typeface="+mn-ea"/>
          <a:cs typeface="+mn-cs"/>
        </a:defRPr>
      </a:lvl7pPr>
      <a:lvl8pPr marL="3626741" algn="l" defTabSz="1036212" rtl="0" eaLnBrk="1" latinLnBrk="0" hangingPunct="1">
        <a:defRPr sz="2040" kern="1200">
          <a:solidFill>
            <a:schemeClr val="tx1"/>
          </a:solidFill>
          <a:latin typeface="+mn-lt"/>
          <a:ea typeface="+mn-ea"/>
          <a:cs typeface="+mn-cs"/>
        </a:defRPr>
      </a:lvl8pPr>
      <a:lvl9pPr marL="4144847" algn="l" defTabSz="1036212" rtl="0" eaLnBrk="1" latinLnBrk="0" hangingPunct="1">
        <a:defRPr sz="204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208" userDrawn="1">
          <p15:clr>
            <a:srgbClr val="F26B43"/>
          </p15:clr>
        </p15:guide>
        <p15:guide id="4" pos="4131" userDrawn="1">
          <p15:clr>
            <a:srgbClr val="F26B43"/>
          </p15:clr>
        </p15:guide>
        <p15:guide id="5" pos="490" userDrawn="1">
          <p15:clr>
            <a:srgbClr val="F26B43"/>
          </p15:clr>
        </p15:guide>
        <p15:guide id="6" pos="5846" userDrawn="1">
          <p15:clr>
            <a:srgbClr val="F26B43"/>
          </p15:clr>
        </p15:guide>
        <p15:guide id="7" pos="2304" userDrawn="1">
          <p15:clr>
            <a:srgbClr val="F26B43"/>
          </p15:clr>
        </p15:guide>
        <p15:guide id="8" pos="4032" userDrawn="1">
          <p15:clr>
            <a:srgbClr val="F26B43"/>
          </p15:clr>
        </p15:guide>
        <p15:guide id="9" orient="horz" pos="1081" userDrawn="1">
          <p15:clr>
            <a:srgbClr val="F26B43"/>
          </p15:clr>
        </p15:guide>
        <p15:guide id="10" orient="horz" pos="4236" userDrawn="1">
          <p15:clr>
            <a:srgbClr val="F26B43"/>
          </p15:clr>
        </p15:guide>
        <p15:guide id="11" pos="2344" userDrawn="1">
          <p15:clr>
            <a:srgbClr val="F26B43"/>
          </p15:clr>
        </p15:guide>
        <p15:guide id="12" pos="4385" userDrawn="1">
          <p15:clr>
            <a:srgbClr val="F26B43"/>
          </p15:clr>
        </p15:guide>
        <p15:guide id="13" pos="520" userDrawn="1">
          <p15:clr>
            <a:srgbClr val="F26B43"/>
          </p15:clr>
        </p15:guide>
        <p15:guide id="14" pos="6206" userDrawn="1">
          <p15:clr>
            <a:srgbClr val="F26B43"/>
          </p15:clr>
        </p15:guide>
        <p15:guide id="15" pos="2446" userDrawn="1">
          <p15:clr>
            <a:srgbClr val="F26B43"/>
          </p15:clr>
        </p15:guide>
        <p15:guide id="16" pos="42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slide" Target="slide7.xml"/><Relationship Id="rId7" Type="http://schemas.openxmlformats.org/officeDocument/2006/relationships/slide" Target="slide11.xml"/><Relationship Id="rId2" Type="http://schemas.openxmlformats.org/officeDocument/2006/relationships/slide" Target="slide6.xml"/><Relationship Id="rId1" Type="http://schemas.openxmlformats.org/officeDocument/2006/relationships/slideLayout" Target="../slideLayouts/slideLayout15.xml"/><Relationship Id="rId6" Type="http://schemas.openxmlformats.org/officeDocument/2006/relationships/slide" Target="slide10.xml"/><Relationship Id="rId5" Type="http://schemas.openxmlformats.org/officeDocument/2006/relationships/slide" Target="slide9.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image" Target="../media/image12.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hyperlink" Target="https://www.fidelity.com/viewpoints/retirement/traditional-or-roth-ira" TargetMode="External"/><Relationship Id="rId13"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hyperlink" Target="https://workplaceservices.fidelity.com/mybenefits/employerservices/app/resourceslibrary/articles/rolloverquestions_lc" TargetMode="External"/><Relationship Id="rId12"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hyperlink" Target="https://workplaceservices.fidelity.com/mybenefits/wellness/app/article?articleId=consolidate" TargetMode="External"/><Relationship Id="rId11" Type="http://schemas.openxmlformats.org/officeDocument/2006/relationships/image" Target="../media/image16.png"/><Relationship Id="rId5" Type="http://schemas.openxmlformats.org/officeDocument/2006/relationships/hyperlink" Target="https://workplaceservices.fidelity.com/mybenefits/employerservices/app/resourceslibrary/articles/mrdfaqs_lc" TargetMode="External"/><Relationship Id="rId15" Type="http://schemas.openxmlformats.org/officeDocument/2006/relationships/image" Target="../media/image20.png"/><Relationship Id="rId10" Type="http://schemas.openxmlformats.org/officeDocument/2006/relationships/hyperlink" Target="https://workplaceservices.fidelity.com/mybenefits/wellness/app/article?articleId=ExploreOptionsRetirement" TargetMode="External"/><Relationship Id="rId4" Type="http://schemas.openxmlformats.org/officeDocument/2006/relationships/image" Target="../media/image15.svg"/><Relationship Id="rId9" Type="http://schemas.openxmlformats.org/officeDocument/2006/relationships/hyperlink" Target="https://workplaceservices.fidelity.com/mybenefits/employerservices/app/resourceslibrary/articles/mrds_whattoknow_lc" TargetMode="External"/><Relationship Id="rId14"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0.png"/><Relationship Id="rId7" Type="http://schemas.openxmlformats.org/officeDocument/2006/relationships/hyperlink" Target="https://nb.fidelity.com/public/nb/default/home?option=ngIAResourceContent&amp;page=articles/AboutRoth401k" TargetMode="External"/><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hyperlink" Target="https://www.brainshark.com/1/player/fidelityemg?fb=0&amp;r3f1=&amp;custom=roth" TargetMode="External"/><Relationship Id="rId5" Type="http://schemas.openxmlformats.org/officeDocument/2006/relationships/image" Target="../media/image15.svg"/><Relationship Id="rId10" Type="http://schemas.openxmlformats.org/officeDocument/2006/relationships/image" Target="../media/image23.png"/><Relationship Id="rId4" Type="http://schemas.openxmlformats.org/officeDocument/2006/relationships/image" Target="../media/image14.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4.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20.png"/><Relationship Id="rId5" Type="http://schemas.openxmlformats.org/officeDocument/2006/relationships/hyperlink" Target="https://www.fidelityworkplace.com/s/page-resource?cId=LTPT_provision" TargetMode="External"/><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0.png"/><Relationship Id="rId7" Type="http://schemas.openxmlformats.org/officeDocument/2006/relationships/hyperlink" Target="https://digital.fidelity.com/prgw/digital/goal-booster/emergency-savings" TargetMode="External"/><Relationship Id="rId12"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hyperlink" Target="https://sponsor.fidelity.com/pspublic/pca/psw/public/library/designbenefits/Fidelity_Goal_Booster_Engagement_Toolkit.html" TargetMode="External"/><Relationship Id="rId11" Type="http://schemas.openxmlformats.org/officeDocument/2006/relationships/image" Target="../media/image29.png"/><Relationship Id="rId5" Type="http://schemas.openxmlformats.org/officeDocument/2006/relationships/image" Target="../media/image15.svg"/><Relationship Id="rId10" Type="http://schemas.openxmlformats.org/officeDocument/2006/relationships/image" Target="../media/image28.png"/><Relationship Id="rId4" Type="http://schemas.openxmlformats.org/officeDocument/2006/relationships/image" Target="../media/image14.pn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0.png"/><Relationship Id="rId7"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hyperlink" Target="https://sponsor.fidelity.com/bin-public/06_PSW_Website/documents/SDR_Educate%20email_video%20version.zip" TargetMode="External"/><Relationship Id="rId5" Type="http://schemas.openxmlformats.org/officeDocument/2006/relationships/image" Target="../media/image15.svg"/><Relationship Id="rId10" Type="http://schemas.openxmlformats.org/officeDocument/2006/relationships/image" Target="../media/image34.jpeg"/><Relationship Id="rId4" Type="http://schemas.openxmlformats.org/officeDocument/2006/relationships/image" Target="../media/image14.png"/><Relationship Id="rId9"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hyperlink" Target="https://www.fidelityworkplace.com/s/page-resource?cId=auto_portabllity" TargetMode="External"/><Relationship Id="rId7"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0.png"/><Relationship Id="rId7"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image" Target="../media/image38.png"/><Relationship Id="rId5" Type="http://schemas.openxmlformats.org/officeDocument/2006/relationships/image" Target="../media/image15.svg"/><Relationship Id="rId4" Type="http://schemas.openxmlformats.org/officeDocument/2006/relationships/image" Target="../media/image14.png"/><Relationship Id="rId9" Type="http://schemas.openxmlformats.org/officeDocument/2006/relationships/image" Target="../media/image41.png"/></Relationships>
</file>

<file path=ppt/slides/_rels/slide1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0.png"/><Relationship Id="rId7" Type="http://schemas.openxmlformats.org/officeDocument/2006/relationships/hyperlink" Target="https://sponsor.fidelity.com/pspublic/pca/psw/public/library/manageplans/higher_catchup_contributions.html?ccsource=int_higher-catchup-contributions" TargetMode="External"/><Relationship Id="rId12" Type="http://schemas.openxmlformats.org/officeDocument/2006/relationships/image" Target="../media/image46.jpeg"/><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hyperlink" Target="https://sponsor.fidelity.com/bin-public/06_PSW_Website/documents/Higher%20Catch%20Up%20Fact%20Sheet.pdf" TargetMode="External"/><Relationship Id="rId11" Type="http://schemas.openxmlformats.org/officeDocument/2006/relationships/image" Target="../media/image45.png"/><Relationship Id="rId5" Type="http://schemas.openxmlformats.org/officeDocument/2006/relationships/image" Target="../media/image15.svg"/><Relationship Id="rId10" Type="http://schemas.openxmlformats.org/officeDocument/2006/relationships/image" Target="../media/image44.png"/><Relationship Id="rId4" Type="http://schemas.openxmlformats.org/officeDocument/2006/relationships/image" Target="../media/image14.png"/><Relationship Id="rId9" Type="http://schemas.openxmlformats.org/officeDocument/2006/relationships/image" Target="../media/image43.png"/></Relationships>
</file>

<file path=ppt/slides/_rels/slide14.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0.png"/><Relationship Id="rId7" Type="http://schemas.openxmlformats.org/officeDocument/2006/relationships/hyperlink" Target="https://www.fidelityworkplace.com/s/page-resource?cId=SECURE_Act_guide" TargetMode="External"/><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hyperlink" Target="https://sponsor.fidelity.com/pspublic/pca/psw/public/library/manageplans/the_secure_2.0_act_of_2022.html?ccsource=int_the-secure-20-act-of-2022" TargetMode="External"/><Relationship Id="rId5" Type="http://schemas.openxmlformats.org/officeDocument/2006/relationships/image" Target="../media/image15.sv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sipc.org/"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7BCACE2-907D-0833-9011-931C5BE11DEC}"/>
              </a:ext>
            </a:extLst>
          </p:cNvPr>
          <p:cNvSpPr/>
          <p:nvPr/>
        </p:nvSpPr>
        <p:spPr>
          <a:xfrm>
            <a:off x="152400" y="-2878"/>
            <a:ext cx="10058397" cy="7772400"/>
          </a:xfrm>
          <a:prstGeom prst="rect">
            <a:avLst/>
          </a:prstGeom>
          <a:gradFill flip="none" rotWithShape="1">
            <a:gsLst>
              <a:gs pos="22000">
                <a:schemeClr val="tx1">
                  <a:alpha val="65000"/>
                </a:schemeClr>
              </a:gs>
              <a:gs pos="65000">
                <a:schemeClr val="tx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687" fontAlgn="base">
              <a:spcBef>
                <a:spcPct val="0"/>
              </a:spcBef>
              <a:spcAft>
                <a:spcPct val="0"/>
              </a:spcAft>
              <a:defRPr/>
            </a:pPr>
            <a:endParaRPr lang="en-US" sz="1700">
              <a:solidFill>
                <a:srgbClr val="FFFFFF"/>
              </a:solidFill>
              <a:latin typeface="Calibri" panose="020F0502020204030204"/>
            </a:endParaRPr>
          </a:p>
        </p:txBody>
      </p:sp>
      <p:pic>
        <p:nvPicPr>
          <p:cNvPr id="1026" name="Picture 2">
            <a:extLst>
              <a:ext uri="{FF2B5EF4-FFF2-40B4-BE49-F238E27FC236}">
                <a16:creationId xmlns:a16="http://schemas.microsoft.com/office/drawing/2014/main" id="{9ADABEE2-1A0A-69C8-FF79-70215F5B4FB8}"/>
              </a:ext>
            </a:extLst>
          </p:cNvPr>
          <p:cNvPicPr>
            <a:picLocks noChangeAspect="1" noChangeArrowheads="1"/>
          </p:cNvPicPr>
          <p:nvPr/>
        </p:nvPicPr>
        <p:blipFill rotWithShape="1">
          <a:blip r:embed="rId3"/>
          <a:srcRect l="10584" r="495"/>
          <a:stretch/>
        </p:blipFill>
        <p:spPr bwMode="auto">
          <a:xfrm flipH="1">
            <a:off x="3" y="2882"/>
            <a:ext cx="10363199" cy="776952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5763AF6A-B2E8-F89C-676A-D057B2F18A5C}"/>
              </a:ext>
            </a:extLst>
          </p:cNvPr>
          <p:cNvSpPr/>
          <p:nvPr/>
        </p:nvSpPr>
        <p:spPr>
          <a:xfrm flipH="1" flipV="1">
            <a:off x="152398" y="-5756"/>
            <a:ext cx="10210802" cy="7775278"/>
          </a:xfrm>
          <a:prstGeom prst="rect">
            <a:avLst/>
          </a:prstGeom>
          <a:gradFill flip="none" rotWithShape="1">
            <a:gsLst>
              <a:gs pos="22000">
                <a:schemeClr val="tx1">
                  <a:alpha val="57000"/>
                </a:schemeClr>
              </a:gs>
              <a:gs pos="65000">
                <a:schemeClr val="tx1">
                  <a:alpha val="0"/>
                </a:scheme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687" fontAlgn="base">
              <a:spcBef>
                <a:spcPct val="0"/>
              </a:spcBef>
              <a:spcAft>
                <a:spcPct val="0"/>
              </a:spcAft>
              <a:defRPr/>
            </a:pPr>
            <a:endParaRPr lang="en-US" sz="1700">
              <a:solidFill>
                <a:srgbClr val="FFFFFF"/>
              </a:solidFill>
              <a:latin typeface="Calibri" panose="020F0502020204030204"/>
            </a:endParaRPr>
          </a:p>
        </p:txBody>
      </p:sp>
      <p:sp>
        <p:nvSpPr>
          <p:cNvPr id="6" name="TextBox 5">
            <a:extLst>
              <a:ext uri="{FF2B5EF4-FFF2-40B4-BE49-F238E27FC236}">
                <a16:creationId xmlns:a16="http://schemas.microsoft.com/office/drawing/2014/main" id="{E205C4D6-6FC2-C1CB-6374-010270B5A5D7}"/>
              </a:ext>
            </a:extLst>
          </p:cNvPr>
          <p:cNvSpPr txBox="1"/>
          <p:nvPr/>
        </p:nvSpPr>
        <p:spPr>
          <a:xfrm>
            <a:off x="-656112" y="-1364692"/>
            <a:ext cx="11019310" cy="9151606"/>
          </a:xfrm>
          <a:prstGeom prst="rect">
            <a:avLst/>
          </a:prstGeom>
          <a:noFill/>
        </p:spPr>
        <p:txBody>
          <a:bodyPr wrap="square" lIns="139609" tIns="69804" rIns="139609" bIns="69804" rtlCol="0">
            <a:noAutofit/>
          </a:bodyPr>
          <a:lstStyle/>
          <a:p>
            <a:r>
              <a:rPr lang="en-US" sz="76333" spc="-6646">
                <a:solidFill>
                  <a:schemeClr val="bg1">
                    <a:alpha val="19000"/>
                  </a:schemeClr>
                </a:solidFill>
              </a:rPr>
              <a:t>2</a:t>
            </a:r>
            <a:r>
              <a:rPr lang="en-US" sz="76333" spc="-6646">
                <a:solidFill>
                  <a:schemeClr val="bg1">
                    <a:alpha val="15000"/>
                  </a:schemeClr>
                </a:solidFill>
              </a:rPr>
              <a:t>.</a:t>
            </a:r>
            <a:r>
              <a:rPr lang="en-US" sz="76333" spc="-6646">
                <a:solidFill>
                  <a:schemeClr val="bg1">
                    <a:alpha val="8000"/>
                  </a:schemeClr>
                </a:solidFill>
              </a:rPr>
              <a:t>0</a:t>
            </a:r>
            <a:endParaRPr lang="en-GB" sz="76333" spc="-6646">
              <a:solidFill>
                <a:schemeClr val="bg1">
                  <a:alpha val="8000"/>
                </a:schemeClr>
              </a:solidFill>
            </a:endParaRPr>
          </a:p>
        </p:txBody>
      </p:sp>
      <p:sp>
        <p:nvSpPr>
          <p:cNvPr id="5" name="Title 4">
            <a:extLst>
              <a:ext uri="{FF2B5EF4-FFF2-40B4-BE49-F238E27FC236}">
                <a16:creationId xmlns:a16="http://schemas.microsoft.com/office/drawing/2014/main" id="{4992AF9D-C76B-D2AC-CB57-26704C222BD0}"/>
              </a:ext>
            </a:extLst>
          </p:cNvPr>
          <p:cNvSpPr>
            <a:spLocks noGrp="1"/>
          </p:cNvSpPr>
          <p:nvPr>
            <p:ph type="ctrTitle"/>
          </p:nvPr>
        </p:nvSpPr>
        <p:spPr>
          <a:xfrm>
            <a:off x="821623" y="2104373"/>
            <a:ext cx="4526892" cy="2176833"/>
          </a:xfrm>
        </p:spPr>
        <p:txBody>
          <a:bodyPr anchor="t"/>
          <a:lstStyle/>
          <a:p>
            <a:pPr>
              <a:lnSpc>
                <a:spcPts val="6000"/>
              </a:lnSpc>
            </a:pPr>
            <a:r>
              <a:rPr lang="en-GB" sz="5400">
                <a:solidFill>
                  <a:schemeClr val="tx1"/>
                </a:solidFill>
                <a:latin typeface="+mj-lt"/>
              </a:rPr>
              <a:t>SECURE 2.0 Act </a:t>
            </a:r>
            <a:br>
              <a:rPr lang="en-GB" sz="5400">
                <a:solidFill>
                  <a:schemeClr val="tx1"/>
                </a:solidFill>
                <a:latin typeface="+mj-lt"/>
              </a:rPr>
            </a:br>
            <a:r>
              <a:rPr lang="en-GB" sz="5400">
                <a:solidFill>
                  <a:schemeClr val="tx1"/>
                </a:solidFill>
                <a:latin typeface="+mj-lt"/>
              </a:rPr>
              <a:t>of 2022</a:t>
            </a:r>
          </a:p>
        </p:txBody>
      </p:sp>
      <p:sp>
        <p:nvSpPr>
          <p:cNvPr id="2" name="Title 4">
            <a:extLst>
              <a:ext uri="{FF2B5EF4-FFF2-40B4-BE49-F238E27FC236}">
                <a16:creationId xmlns:a16="http://schemas.microsoft.com/office/drawing/2014/main" id="{209AB8BF-8AE6-1BE3-41A0-92763CEBBA53}"/>
              </a:ext>
            </a:extLst>
          </p:cNvPr>
          <p:cNvSpPr txBox="1">
            <a:spLocks/>
          </p:cNvSpPr>
          <p:nvPr/>
        </p:nvSpPr>
        <p:spPr>
          <a:xfrm>
            <a:off x="821630" y="5209348"/>
            <a:ext cx="8518321" cy="980996"/>
          </a:xfrm>
          <a:prstGeom prst="rect">
            <a:avLst/>
          </a:prstGeom>
        </p:spPr>
        <p:txBody>
          <a:bodyPr vert="horz" lIns="0" tIns="0" rIns="0" bIns="0" rtlCol="0" anchor="t" anchorCtr="0">
            <a:noAutofit/>
          </a:bodyPr>
          <a:lstStyle>
            <a:lvl1pPr algn="l" defTabSz="1036290" rtl="0" eaLnBrk="1" latinLnBrk="0" hangingPunct="1">
              <a:lnSpc>
                <a:spcPts val="5800"/>
              </a:lnSpc>
              <a:spcBef>
                <a:spcPct val="0"/>
              </a:spcBef>
              <a:buNone/>
              <a:defRPr sz="5800" kern="1200">
                <a:solidFill>
                  <a:schemeClr val="bg1"/>
                </a:solidFill>
                <a:latin typeface="+mn-lt"/>
                <a:ea typeface="+mj-ea"/>
                <a:cs typeface="+mj-cs"/>
              </a:defRPr>
            </a:lvl1pPr>
          </a:lstStyle>
          <a:p>
            <a:pPr>
              <a:lnSpc>
                <a:spcPct val="100000"/>
              </a:lnSpc>
            </a:pPr>
            <a:r>
              <a:rPr lang="en-GB" sz="4000">
                <a:latin typeface="+mj-lt"/>
              </a:rPr>
              <a:t>More retirement help for </a:t>
            </a:r>
            <a:r>
              <a:rPr lang="en-GB" sz="4000" b="1"/>
              <a:t>all Americans</a:t>
            </a:r>
          </a:p>
        </p:txBody>
      </p:sp>
      <p:grpSp>
        <p:nvGrpSpPr>
          <p:cNvPr id="11" name="Group 10">
            <a:extLst>
              <a:ext uri="{FF2B5EF4-FFF2-40B4-BE49-F238E27FC236}">
                <a16:creationId xmlns:a16="http://schemas.microsoft.com/office/drawing/2014/main" id="{4E105AE6-EAE5-0F29-CC9E-E7FEEB62EE39}"/>
              </a:ext>
            </a:extLst>
          </p:cNvPr>
          <p:cNvGrpSpPr/>
          <p:nvPr/>
        </p:nvGrpSpPr>
        <p:grpSpPr>
          <a:xfrm>
            <a:off x="2" y="6893182"/>
            <a:ext cx="7068851" cy="492998"/>
            <a:chOff x="2915224" y="83562"/>
            <a:chExt cx="6884420" cy="480135"/>
          </a:xfrm>
        </p:grpSpPr>
        <p:sp>
          <p:nvSpPr>
            <p:cNvPr id="13" name="Rectangle 12">
              <a:extLst>
                <a:ext uri="{FF2B5EF4-FFF2-40B4-BE49-F238E27FC236}">
                  <a16:creationId xmlns:a16="http://schemas.microsoft.com/office/drawing/2014/main" id="{565D891F-D9A8-A585-F7D6-7402A1D847F5}"/>
                </a:ext>
              </a:extLst>
            </p:cNvPr>
            <p:cNvSpPr/>
            <p:nvPr/>
          </p:nvSpPr>
          <p:spPr>
            <a:xfrm>
              <a:off x="2915224" y="179529"/>
              <a:ext cx="6740032" cy="268400"/>
            </a:xfrm>
            <a:prstGeom prst="rect">
              <a:avLst/>
            </a:prstGeom>
            <a:gradFill flip="none" rotWithShape="1">
              <a:gsLst>
                <a:gs pos="0">
                  <a:srgbClr val="298332"/>
                </a:gs>
                <a:gs pos="92000">
                  <a:srgbClr val="63B635"/>
                </a:gs>
              </a:gsLst>
              <a:lin ang="0" scaled="1"/>
              <a:tileRect/>
            </a:gra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06" tIns="45705" rIns="91406" bIns="45705" rtlCol="0" anchor="ctr"/>
            <a:lstStyle/>
            <a:p>
              <a:pPr algn="ctr" defTabSz="412687" fontAlgn="base">
                <a:spcBef>
                  <a:spcPct val="0"/>
                </a:spcBef>
                <a:spcAft>
                  <a:spcPct val="0"/>
                </a:spcAft>
                <a:defRPr/>
              </a:pPr>
              <a:endParaRPr lang="en-US" sz="1700">
                <a:solidFill>
                  <a:srgbClr val="FFFFFF"/>
                </a:solidFill>
                <a:latin typeface="Calibri" panose="020F0502020204030204" pitchFamily="34" charset="0"/>
              </a:endParaRPr>
            </a:p>
          </p:txBody>
        </p:sp>
        <p:pic>
          <p:nvPicPr>
            <p:cNvPr id="15" name="Picture 14" descr="arrow.png">
              <a:extLst>
                <a:ext uri="{FF2B5EF4-FFF2-40B4-BE49-F238E27FC236}">
                  <a16:creationId xmlns:a16="http://schemas.microsoft.com/office/drawing/2014/main" id="{8745B381-02E1-A9C7-3EE3-D209766DF3D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064" b="-1"/>
            <a:stretch/>
          </p:blipFill>
          <p:spPr>
            <a:xfrm>
              <a:off x="9279297" y="83562"/>
              <a:ext cx="520347" cy="480135"/>
            </a:xfrm>
            <a:prstGeom prst="rect">
              <a:avLst/>
            </a:prstGeom>
          </p:spPr>
        </p:pic>
      </p:grpSp>
      <p:pic>
        <p:nvPicPr>
          <p:cNvPr id="16" name="Picture 50" descr="Fid_Logo_Rev.png">
            <a:extLst>
              <a:ext uri="{FF2B5EF4-FFF2-40B4-BE49-F238E27FC236}">
                <a16:creationId xmlns:a16="http://schemas.microsoft.com/office/drawing/2014/main" id="{BB29F00D-08EF-CA0D-8369-D9BBE577A1A5}"/>
              </a:ext>
            </a:extLst>
          </p:cNvPr>
          <p:cNvPicPr>
            <a:picLocks/>
          </p:cNvPicPr>
          <p:nvPr/>
        </p:nvPicPr>
        <p:blipFill>
          <a:blip r:embed="rId5" cstate="print">
            <a:extLst>
              <a:ext uri="{28A0092B-C50C-407E-A947-70E740481C1C}">
                <a14:useLocalDpi xmlns:a14="http://schemas.microsoft.com/office/drawing/2010/main"/>
              </a:ext>
            </a:extLst>
          </a:blip>
          <a:srcRect/>
          <a:stretch>
            <a:fillRect/>
          </a:stretch>
        </p:blipFill>
        <p:spPr bwMode="auto">
          <a:xfrm>
            <a:off x="7589819" y="6924785"/>
            <a:ext cx="2007305" cy="430219"/>
          </a:xfrm>
          <a:prstGeom prst="rect">
            <a:avLst/>
          </a:prstGeom>
          <a:noFill/>
          <a:ln>
            <a:noFill/>
          </a:ln>
          <a:effectLst>
            <a:outerShdw blurRad="596900" sx="125000" sy="125000" algn="ctr" rotWithShape="0">
              <a:prstClr val="black"/>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7A89F30A-B575-D6BA-6570-3AC6E9B7A4F9}"/>
              </a:ext>
            </a:extLst>
          </p:cNvPr>
          <p:cNvSpPr txBox="1"/>
          <p:nvPr/>
        </p:nvSpPr>
        <p:spPr>
          <a:xfrm>
            <a:off x="858801" y="6387088"/>
            <a:ext cx="5727318" cy="276999"/>
          </a:xfrm>
          <a:prstGeom prst="rect">
            <a:avLst/>
          </a:prstGeom>
          <a:noFill/>
        </p:spPr>
        <p:txBody>
          <a:bodyPr wrap="square" lIns="0" tIns="0" rIns="0" bIns="0">
            <a:spAutoFit/>
          </a:bodyPr>
          <a:lstStyle/>
          <a:p>
            <a:r>
              <a:rPr lang="en-GB" b="1">
                <a:solidFill>
                  <a:schemeClr val="bg1"/>
                </a:solidFill>
                <a:latin typeface="Fidelity Sans" panose="020B0503030202020204" pitchFamily="34" charset="0"/>
              </a:rPr>
              <a:t>Participant Communications</a:t>
            </a:r>
            <a:endParaRPr lang="en-US">
              <a:solidFill>
                <a:schemeClr val="bg1"/>
              </a:solidFill>
            </a:endParaRPr>
          </a:p>
        </p:txBody>
      </p:sp>
    </p:spTree>
    <p:extLst>
      <p:ext uri="{BB962C8B-B14F-4D97-AF65-F5344CB8AC3E}">
        <p14:creationId xmlns:p14="http://schemas.microsoft.com/office/powerpoint/2010/main" val="3573575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92605BD5-A888-A852-BD75-13A44E2AF615}"/>
              </a:ext>
            </a:extLst>
          </p:cNvPr>
          <p:cNvGrpSpPr/>
          <p:nvPr/>
        </p:nvGrpSpPr>
        <p:grpSpPr>
          <a:xfrm>
            <a:off x="-702" y="1405248"/>
            <a:ext cx="10359113" cy="6376242"/>
            <a:chOff x="-703" y="1405248"/>
            <a:chExt cx="10359113" cy="6376242"/>
          </a:xfrm>
        </p:grpSpPr>
        <p:sp>
          <p:nvSpPr>
            <p:cNvPr id="45" name="Rectangle 44">
              <a:extLst>
                <a:ext uri="{FF2B5EF4-FFF2-40B4-BE49-F238E27FC236}">
                  <a16:creationId xmlns:a16="http://schemas.microsoft.com/office/drawing/2014/main" id="{98430860-3A8A-EDE8-6488-7DE24F161588}"/>
                </a:ext>
              </a:extLst>
            </p:cNvPr>
            <p:cNvSpPr/>
            <p:nvPr/>
          </p:nvSpPr>
          <p:spPr>
            <a:xfrm>
              <a:off x="-703" y="1405248"/>
              <a:ext cx="10359113" cy="6367152"/>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Parallelogram 21">
              <a:extLst>
                <a:ext uri="{FF2B5EF4-FFF2-40B4-BE49-F238E27FC236}">
                  <a16:creationId xmlns:a16="http://schemas.microsoft.com/office/drawing/2014/main" id="{52866EEF-FD5A-81A2-64DC-EAA9C285F583}"/>
                </a:ext>
              </a:extLst>
            </p:cNvPr>
            <p:cNvSpPr/>
            <p:nvPr/>
          </p:nvSpPr>
          <p:spPr>
            <a:xfrm>
              <a:off x="6387606" y="1414338"/>
              <a:ext cx="3966630" cy="6367152"/>
            </a:xfrm>
            <a:custGeom>
              <a:avLst/>
              <a:gdLst>
                <a:gd name="connsiteX0" fmla="*/ 0 w 7390417"/>
                <a:gd name="connsiteY0" fmla="*/ 6346373 h 6346373"/>
                <a:gd name="connsiteX1" fmla="*/ 3439988 w 7390417"/>
                <a:gd name="connsiteY1" fmla="*/ 0 h 6346373"/>
                <a:gd name="connsiteX2" fmla="*/ 7390417 w 7390417"/>
                <a:gd name="connsiteY2" fmla="*/ 0 h 6346373"/>
                <a:gd name="connsiteX3" fmla="*/ 3950429 w 7390417"/>
                <a:gd name="connsiteY3" fmla="*/ 6346373 h 6346373"/>
                <a:gd name="connsiteX4" fmla="*/ 0 w 7390417"/>
                <a:gd name="connsiteY4" fmla="*/ 6346373 h 6346373"/>
                <a:gd name="connsiteX0" fmla="*/ 0 w 7390417"/>
                <a:gd name="connsiteY0" fmla="*/ 6352965 h 6352965"/>
                <a:gd name="connsiteX1" fmla="*/ 3439988 w 7390417"/>
                <a:gd name="connsiteY1" fmla="*/ 6592 h 6352965"/>
                <a:gd name="connsiteX2" fmla="*/ 6154482 w 7390417"/>
                <a:gd name="connsiteY2" fmla="*/ 0 h 6352965"/>
                <a:gd name="connsiteX3" fmla="*/ 7390417 w 7390417"/>
                <a:gd name="connsiteY3" fmla="*/ 6592 h 6352965"/>
                <a:gd name="connsiteX4" fmla="*/ 3950429 w 7390417"/>
                <a:gd name="connsiteY4" fmla="*/ 6352965 h 6352965"/>
                <a:gd name="connsiteX5" fmla="*/ 0 w 7390417"/>
                <a:gd name="connsiteY5" fmla="*/ 6352965 h 6352965"/>
                <a:gd name="connsiteX0" fmla="*/ 0 w 7390417"/>
                <a:gd name="connsiteY0" fmla="*/ 6352965 h 6352965"/>
                <a:gd name="connsiteX1" fmla="*/ 3439988 w 7390417"/>
                <a:gd name="connsiteY1" fmla="*/ 6592 h 6352965"/>
                <a:gd name="connsiteX2" fmla="*/ 6154482 w 7390417"/>
                <a:gd name="connsiteY2" fmla="*/ 0 h 6352965"/>
                <a:gd name="connsiteX3" fmla="*/ 7390417 w 7390417"/>
                <a:gd name="connsiteY3" fmla="*/ 6592 h 6352965"/>
                <a:gd name="connsiteX4" fmla="*/ 6149647 w 7390417"/>
                <a:gd name="connsiteY4" fmla="*/ 2292286 h 6352965"/>
                <a:gd name="connsiteX5" fmla="*/ 3950429 w 7390417"/>
                <a:gd name="connsiteY5" fmla="*/ 6352965 h 6352965"/>
                <a:gd name="connsiteX6" fmla="*/ 0 w 7390417"/>
                <a:gd name="connsiteY6" fmla="*/ 6352965 h 6352965"/>
                <a:gd name="connsiteX0" fmla="*/ 0 w 6154482"/>
                <a:gd name="connsiteY0" fmla="*/ 6352965 h 6352965"/>
                <a:gd name="connsiteX1" fmla="*/ 3439988 w 6154482"/>
                <a:gd name="connsiteY1" fmla="*/ 6592 h 6352965"/>
                <a:gd name="connsiteX2" fmla="*/ 6154482 w 6154482"/>
                <a:gd name="connsiteY2" fmla="*/ 0 h 6352965"/>
                <a:gd name="connsiteX3" fmla="*/ 6149647 w 6154482"/>
                <a:gd name="connsiteY3" fmla="*/ 2292286 h 6352965"/>
                <a:gd name="connsiteX4" fmla="*/ 3950429 w 6154482"/>
                <a:gd name="connsiteY4" fmla="*/ 6352965 h 6352965"/>
                <a:gd name="connsiteX5" fmla="*/ 0 w 6154482"/>
                <a:gd name="connsiteY5" fmla="*/ 6352965 h 6352965"/>
                <a:gd name="connsiteX0" fmla="*/ 0 w 6149651"/>
                <a:gd name="connsiteY0" fmla="*/ 6346373 h 6346373"/>
                <a:gd name="connsiteX1" fmla="*/ 3439988 w 6149651"/>
                <a:gd name="connsiteY1" fmla="*/ 0 h 6346373"/>
                <a:gd name="connsiteX2" fmla="*/ 5718505 w 6149651"/>
                <a:gd name="connsiteY2" fmla="*/ 6108 h 6346373"/>
                <a:gd name="connsiteX3" fmla="*/ 6149647 w 6149651"/>
                <a:gd name="connsiteY3" fmla="*/ 2285694 h 6346373"/>
                <a:gd name="connsiteX4" fmla="*/ 3950429 w 6149651"/>
                <a:gd name="connsiteY4" fmla="*/ 6346373 h 6346373"/>
                <a:gd name="connsiteX5" fmla="*/ 0 w 6149651"/>
                <a:gd name="connsiteY5" fmla="*/ 6346373 h 6346373"/>
                <a:gd name="connsiteX0" fmla="*/ 0 w 5718505"/>
                <a:gd name="connsiteY0" fmla="*/ 6346373 h 6346373"/>
                <a:gd name="connsiteX1" fmla="*/ 3439988 w 5718505"/>
                <a:gd name="connsiteY1" fmla="*/ 0 h 6346373"/>
                <a:gd name="connsiteX2" fmla="*/ 5718505 w 5718505"/>
                <a:gd name="connsiteY2" fmla="*/ 6108 h 6346373"/>
                <a:gd name="connsiteX3" fmla="*/ 5701887 w 5718505"/>
                <a:gd name="connsiteY3" fmla="*/ 2920694 h 6346373"/>
                <a:gd name="connsiteX4" fmla="*/ 3950429 w 5718505"/>
                <a:gd name="connsiteY4" fmla="*/ 6346373 h 6346373"/>
                <a:gd name="connsiteX5" fmla="*/ 0 w 5718505"/>
                <a:gd name="connsiteY5" fmla="*/ 6346373 h 6346373"/>
                <a:gd name="connsiteX0" fmla="*/ 0 w 5718505"/>
                <a:gd name="connsiteY0" fmla="*/ 6346373 h 6346373"/>
                <a:gd name="connsiteX1" fmla="*/ 3439988 w 5718505"/>
                <a:gd name="connsiteY1" fmla="*/ 0 h 6346373"/>
                <a:gd name="connsiteX2" fmla="*/ 5718505 w 5718505"/>
                <a:gd name="connsiteY2" fmla="*/ 6108 h 6346373"/>
                <a:gd name="connsiteX3" fmla="*/ 5687401 w 5718505"/>
                <a:gd name="connsiteY3" fmla="*/ 2257503 h 6346373"/>
                <a:gd name="connsiteX4" fmla="*/ 3950429 w 5718505"/>
                <a:gd name="connsiteY4" fmla="*/ 6346373 h 6346373"/>
                <a:gd name="connsiteX5" fmla="*/ 0 w 5718505"/>
                <a:gd name="connsiteY5" fmla="*/ 6346373 h 6346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8505" h="6346373">
                  <a:moveTo>
                    <a:pt x="0" y="6346373"/>
                  </a:moveTo>
                  <a:lnTo>
                    <a:pt x="3439988" y="0"/>
                  </a:lnTo>
                  <a:lnTo>
                    <a:pt x="5718505" y="6108"/>
                  </a:lnTo>
                  <a:cubicBezTo>
                    <a:pt x="5716893" y="770203"/>
                    <a:pt x="5689013" y="1493408"/>
                    <a:pt x="5687401" y="2257503"/>
                  </a:cubicBezTo>
                  <a:lnTo>
                    <a:pt x="3950429" y="6346373"/>
                  </a:lnTo>
                  <a:lnTo>
                    <a:pt x="0" y="6346373"/>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latin typeface="Calibri Light" panose="020F0302020204030204" pitchFamily="34" charset="0"/>
              </a:endParaRPr>
            </a:p>
          </p:txBody>
        </p:sp>
      </p:grpSp>
      <p:sp>
        <p:nvSpPr>
          <p:cNvPr id="2" name="Title 1">
            <a:extLst>
              <a:ext uri="{FF2B5EF4-FFF2-40B4-BE49-F238E27FC236}">
                <a16:creationId xmlns:a16="http://schemas.microsoft.com/office/drawing/2014/main" id="{A180B876-7DA3-5D6E-CC75-D02F7DA287AD}"/>
              </a:ext>
            </a:extLst>
          </p:cNvPr>
          <p:cNvSpPr>
            <a:spLocks noGrp="1"/>
          </p:cNvSpPr>
          <p:nvPr>
            <p:ph type="title"/>
          </p:nvPr>
        </p:nvSpPr>
        <p:spPr/>
        <p:txBody>
          <a:bodyPr/>
          <a:lstStyle/>
          <a:p>
            <a:r>
              <a:rPr lang="en-US" dirty="0"/>
              <a:t>Provision Timeline</a:t>
            </a:r>
          </a:p>
        </p:txBody>
      </p:sp>
      <p:sp>
        <p:nvSpPr>
          <p:cNvPr id="3" name="Slide Number Placeholder 2">
            <a:extLst>
              <a:ext uri="{FF2B5EF4-FFF2-40B4-BE49-F238E27FC236}">
                <a16:creationId xmlns:a16="http://schemas.microsoft.com/office/drawing/2014/main" id="{1B114A85-BA64-07E8-B72B-27695A674773}"/>
              </a:ext>
            </a:extLst>
          </p:cNvPr>
          <p:cNvSpPr>
            <a:spLocks noGrp="1"/>
          </p:cNvSpPr>
          <p:nvPr>
            <p:ph type="sldNum" sz="quarter" idx="12"/>
          </p:nvPr>
        </p:nvSpPr>
        <p:spPr/>
        <p:txBody>
          <a:bodyPr/>
          <a:lstStyle/>
          <a:p>
            <a:fld id="{05BFBC55-CFB3-E64F-8BCC-34A4E1FBD227}" type="slidenum">
              <a:rPr lang="en-US" smtClean="0"/>
              <a:pPr/>
              <a:t>2</a:t>
            </a:fld>
            <a:endParaRPr lang="en-US"/>
          </a:p>
        </p:txBody>
      </p:sp>
      <p:sp>
        <p:nvSpPr>
          <p:cNvPr id="17" name="TextBox 16">
            <a:extLst>
              <a:ext uri="{FF2B5EF4-FFF2-40B4-BE49-F238E27FC236}">
                <a16:creationId xmlns:a16="http://schemas.microsoft.com/office/drawing/2014/main" id="{DE55ADB4-16B8-F5C5-19F2-603C65B3F0C5}"/>
              </a:ext>
            </a:extLst>
          </p:cNvPr>
          <p:cNvSpPr txBox="1"/>
          <p:nvPr/>
        </p:nvSpPr>
        <p:spPr>
          <a:xfrm>
            <a:off x="292905" y="2462414"/>
            <a:ext cx="1215364" cy="359073"/>
          </a:xfrm>
          <a:prstGeom prst="rect">
            <a:avLst/>
          </a:prstGeom>
          <a:noFill/>
        </p:spPr>
        <p:txBody>
          <a:bodyPr wrap="square" lIns="0" tIns="0" rIns="91440" bIns="0" numCol="1" rtlCol="0">
            <a:spAutoFit/>
          </a:bodyPr>
          <a:lstStyle/>
          <a:p>
            <a:pPr>
              <a:lnSpc>
                <a:spcPts val="1412"/>
              </a:lnSpc>
              <a:defRPr/>
            </a:pPr>
            <a:r>
              <a:rPr lang="pt-BR" sz="1200" b="1" dirty="0">
                <a:latin typeface="+mj-lt"/>
                <a:hlinkClick r:id="rId2" action="ppaction://hlinksldjump"/>
              </a:rPr>
              <a:t>Increase RMD Age  </a:t>
            </a:r>
            <a:r>
              <a:rPr lang="pt-BR" sz="1200" dirty="0">
                <a:latin typeface="+mj-lt"/>
              </a:rPr>
              <a:t>Provision 107</a:t>
            </a:r>
          </a:p>
        </p:txBody>
      </p:sp>
      <p:sp>
        <p:nvSpPr>
          <p:cNvPr id="20" name="TextBox 19">
            <a:extLst>
              <a:ext uri="{FF2B5EF4-FFF2-40B4-BE49-F238E27FC236}">
                <a16:creationId xmlns:a16="http://schemas.microsoft.com/office/drawing/2014/main" id="{8545F35E-C7F7-D74A-B9CE-7ACF9A387105}"/>
              </a:ext>
            </a:extLst>
          </p:cNvPr>
          <p:cNvSpPr txBox="1"/>
          <p:nvPr/>
        </p:nvSpPr>
        <p:spPr>
          <a:xfrm>
            <a:off x="3707041" y="2494164"/>
            <a:ext cx="1090904" cy="538609"/>
          </a:xfrm>
          <a:prstGeom prst="rect">
            <a:avLst/>
          </a:prstGeom>
          <a:noFill/>
        </p:spPr>
        <p:txBody>
          <a:bodyPr wrap="square" lIns="0" tIns="0" rIns="0" bIns="0" rtlCol="0">
            <a:spAutoFit/>
          </a:bodyPr>
          <a:lstStyle/>
          <a:p>
            <a:pPr>
              <a:lnSpc>
                <a:spcPts val="1412"/>
              </a:lnSpc>
              <a:defRPr/>
            </a:pPr>
            <a:r>
              <a:rPr lang="pt-BR" sz="1200" b="1" dirty="0">
                <a:latin typeface="+mj-lt"/>
                <a:hlinkClick r:id="rId3" action="ppaction://hlinksldjump"/>
              </a:rPr>
              <a:t>Adding ROTH Source Acct.^  </a:t>
            </a:r>
            <a:r>
              <a:rPr lang="pt-BR" sz="1200" dirty="0">
                <a:latin typeface="+mj-lt"/>
              </a:rPr>
              <a:t>Provision 603</a:t>
            </a:r>
          </a:p>
        </p:txBody>
      </p:sp>
      <p:sp>
        <p:nvSpPr>
          <p:cNvPr id="22" name="TextBox 21">
            <a:extLst>
              <a:ext uri="{FF2B5EF4-FFF2-40B4-BE49-F238E27FC236}">
                <a16:creationId xmlns:a16="http://schemas.microsoft.com/office/drawing/2014/main" id="{79750370-FB20-A830-6B92-E8C9CB20F801}"/>
              </a:ext>
            </a:extLst>
          </p:cNvPr>
          <p:cNvSpPr txBox="1"/>
          <p:nvPr/>
        </p:nvSpPr>
        <p:spPr>
          <a:xfrm>
            <a:off x="4894589" y="3668157"/>
            <a:ext cx="1106031" cy="538609"/>
          </a:xfrm>
          <a:prstGeom prst="rect">
            <a:avLst/>
          </a:prstGeom>
          <a:noFill/>
        </p:spPr>
        <p:txBody>
          <a:bodyPr wrap="square" lIns="0" tIns="0" rIns="0" bIns="0" rtlCol="0">
            <a:spAutoFit/>
          </a:bodyPr>
          <a:lstStyle/>
          <a:p>
            <a:pPr>
              <a:lnSpc>
                <a:spcPts val="1412"/>
              </a:lnSpc>
              <a:defRPr/>
            </a:pPr>
            <a:r>
              <a:rPr lang="pt-BR" sz="1200" b="1" dirty="0">
                <a:latin typeface="+mj-lt"/>
                <a:hlinkClick r:id="rId4" action="ppaction://hlinksldjump"/>
              </a:rPr>
              <a:t>Long Term Part Time (LTPT)  </a:t>
            </a:r>
            <a:r>
              <a:rPr lang="pt-BR" sz="1200" dirty="0">
                <a:latin typeface="+mj-lt"/>
              </a:rPr>
              <a:t>Provision 125</a:t>
            </a:r>
          </a:p>
        </p:txBody>
      </p:sp>
      <p:grpSp>
        <p:nvGrpSpPr>
          <p:cNvPr id="81" name="Group 80">
            <a:extLst>
              <a:ext uri="{FF2B5EF4-FFF2-40B4-BE49-F238E27FC236}">
                <a16:creationId xmlns:a16="http://schemas.microsoft.com/office/drawing/2014/main" id="{D56A2C7C-7714-4E5F-BC69-E65DAF959080}"/>
              </a:ext>
            </a:extLst>
          </p:cNvPr>
          <p:cNvGrpSpPr/>
          <p:nvPr/>
        </p:nvGrpSpPr>
        <p:grpSpPr>
          <a:xfrm>
            <a:off x="-8964" y="1601098"/>
            <a:ext cx="10363200" cy="603506"/>
            <a:chOff x="-2396" y="1414338"/>
            <a:chExt cx="10363200" cy="603506"/>
          </a:xfrm>
        </p:grpSpPr>
        <p:sp>
          <p:nvSpPr>
            <p:cNvPr id="8" name="Arrow: Pentagon 7">
              <a:extLst>
                <a:ext uri="{FF2B5EF4-FFF2-40B4-BE49-F238E27FC236}">
                  <a16:creationId xmlns:a16="http://schemas.microsoft.com/office/drawing/2014/main" id="{BAFF5904-A69C-BC26-E671-DE9A4F61BD6B}"/>
                </a:ext>
              </a:extLst>
            </p:cNvPr>
            <p:cNvSpPr/>
            <p:nvPr/>
          </p:nvSpPr>
          <p:spPr>
            <a:xfrm>
              <a:off x="-2396" y="1414338"/>
              <a:ext cx="10363200" cy="603506"/>
            </a:xfrm>
            <a:prstGeom prst="homePlate">
              <a:avLst/>
            </a:prstGeom>
            <a:gradFill>
              <a:gsLst>
                <a:gs pos="0">
                  <a:schemeClr val="accent1">
                    <a:lumMod val="75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GB" dirty="0"/>
            </a:p>
          </p:txBody>
        </p:sp>
        <p:sp>
          <p:nvSpPr>
            <p:cNvPr id="26" name="Rectangle: Top Corners Rounded 65">
              <a:extLst>
                <a:ext uri="{FF2B5EF4-FFF2-40B4-BE49-F238E27FC236}">
                  <a16:creationId xmlns:a16="http://schemas.microsoft.com/office/drawing/2014/main" id="{B262B228-18A6-C32B-D892-EBE8E14AAC52}"/>
                </a:ext>
              </a:extLst>
            </p:cNvPr>
            <p:cNvSpPr/>
            <p:nvPr/>
          </p:nvSpPr>
          <p:spPr>
            <a:xfrm>
              <a:off x="7186" y="1567701"/>
              <a:ext cx="980916" cy="214044"/>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Q1 2023</a:t>
              </a:r>
            </a:p>
          </p:txBody>
        </p:sp>
        <p:sp>
          <p:nvSpPr>
            <p:cNvPr id="5" name="Rectangle: Top Corners Rounded 65">
              <a:extLst>
                <a:ext uri="{FF2B5EF4-FFF2-40B4-BE49-F238E27FC236}">
                  <a16:creationId xmlns:a16="http://schemas.microsoft.com/office/drawing/2014/main" id="{099E843F-7681-2ED6-D407-B63255D5AAA7}"/>
                </a:ext>
              </a:extLst>
            </p:cNvPr>
            <p:cNvSpPr/>
            <p:nvPr/>
          </p:nvSpPr>
          <p:spPr>
            <a:xfrm>
              <a:off x="1155453" y="1575805"/>
              <a:ext cx="980916" cy="214044"/>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Q2 2023</a:t>
              </a:r>
            </a:p>
          </p:txBody>
        </p:sp>
        <p:sp>
          <p:nvSpPr>
            <p:cNvPr id="43" name="Rectangle: Top Corners Rounded 65">
              <a:extLst>
                <a:ext uri="{FF2B5EF4-FFF2-40B4-BE49-F238E27FC236}">
                  <a16:creationId xmlns:a16="http://schemas.microsoft.com/office/drawing/2014/main" id="{B777BC15-21FF-C8D8-69C8-608654D7414A}"/>
                </a:ext>
              </a:extLst>
            </p:cNvPr>
            <p:cNvSpPr/>
            <p:nvPr/>
          </p:nvSpPr>
          <p:spPr>
            <a:xfrm>
              <a:off x="2303720" y="1575805"/>
              <a:ext cx="980916" cy="214044"/>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Q3 2023</a:t>
              </a:r>
            </a:p>
          </p:txBody>
        </p:sp>
        <p:sp>
          <p:nvSpPr>
            <p:cNvPr id="46" name="Rectangle: Top Corners Rounded 65">
              <a:extLst>
                <a:ext uri="{FF2B5EF4-FFF2-40B4-BE49-F238E27FC236}">
                  <a16:creationId xmlns:a16="http://schemas.microsoft.com/office/drawing/2014/main" id="{8E155679-0EDF-2CEB-2A3D-1F4BE37003B2}"/>
                </a:ext>
              </a:extLst>
            </p:cNvPr>
            <p:cNvSpPr/>
            <p:nvPr/>
          </p:nvSpPr>
          <p:spPr>
            <a:xfrm>
              <a:off x="3451987" y="1584009"/>
              <a:ext cx="980916" cy="214044"/>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Q4 2023</a:t>
              </a:r>
            </a:p>
          </p:txBody>
        </p:sp>
        <p:sp>
          <p:nvSpPr>
            <p:cNvPr id="48" name="Rectangle: Top Corners Rounded 65">
              <a:extLst>
                <a:ext uri="{FF2B5EF4-FFF2-40B4-BE49-F238E27FC236}">
                  <a16:creationId xmlns:a16="http://schemas.microsoft.com/office/drawing/2014/main" id="{79FAE126-7D78-E3B8-A24E-7401F9195671}"/>
                </a:ext>
              </a:extLst>
            </p:cNvPr>
            <p:cNvSpPr/>
            <p:nvPr/>
          </p:nvSpPr>
          <p:spPr>
            <a:xfrm>
              <a:off x="4600254" y="1572895"/>
              <a:ext cx="980916" cy="214044"/>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Q1 2024</a:t>
              </a:r>
            </a:p>
          </p:txBody>
        </p:sp>
        <p:sp>
          <p:nvSpPr>
            <p:cNvPr id="49" name="Rectangle: Top Corners Rounded 65">
              <a:extLst>
                <a:ext uri="{FF2B5EF4-FFF2-40B4-BE49-F238E27FC236}">
                  <a16:creationId xmlns:a16="http://schemas.microsoft.com/office/drawing/2014/main" id="{F139C339-F12D-4874-24F1-ED6EE023C620}"/>
                </a:ext>
              </a:extLst>
            </p:cNvPr>
            <p:cNvSpPr/>
            <p:nvPr/>
          </p:nvSpPr>
          <p:spPr>
            <a:xfrm>
              <a:off x="5748521" y="1577440"/>
              <a:ext cx="980916" cy="214044"/>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Q2 2024</a:t>
              </a:r>
            </a:p>
          </p:txBody>
        </p:sp>
        <p:sp>
          <p:nvSpPr>
            <p:cNvPr id="50" name="Rectangle: Top Corners Rounded 65">
              <a:extLst>
                <a:ext uri="{FF2B5EF4-FFF2-40B4-BE49-F238E27FC236}">
                  <a16:creationId xmlns:a16="http://schemas.microsoft.com/office/drawing/2014/main" id="{9CC3EF53-892C-2285-1E17-22AB4E211755}"/>
                </a:ext>
              </a:extLst>
            </p:cNvPr>
            <p:cNvSpPr/>
            <p:nvPr/>
          </p:nvSpPr>
          <p:spPr>
            <a:xfrm>
              <a:off x="6896788" y="1567701"/>
              <a:ext cx="980916" cy="214044"/>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Q3 2024</a:t>
              </a:r>
            </a:p>
          </p:txBody>
        </p:sp>
        <p:sp>
          <p:nvSpPr>
            <p:cNvPr id="51" name="Rectangle: Top Corners Rounded 65">
              <a:extLst>
                <a:ext uri="{FF2B5EF4-FFF2-40B4-BE49-F238E27FC236}">
                  <a16:creationId xmlns:a16="http://schemas.microsoft.com/office/drawing/2014/main" id="{A4FC8172-3D96-5543-490D-509897206DE6}"/>
                </a:ext>
              </a:extLst>
            </p:cNvPr>
            <p:cNvSpPr/>
            <p:nvPr/>
          </p:nvSpPr>
          <p:spPr>
            <a:xfrm>
              <a:off x="8045055" y="1567701"/>
              <a:ext cx="980916" cy="214044"/>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Q4 2024</a:t>
              </a:r>
            </a:p>
          </p:txBody>
        </p:sp>
        <p:sp>
          <p:nvSpPr>
            <p:cNvPr id="52" name="Rectangle: Top Corners Rounded 3">
              <a:extLst>
                <a:ext uri="{FF2B5EF4-FFF2-40B4-BE49-F238E27FC236}">
                  <a16:creationId xmlns:a16="http://schemas.microsoft.com/office/drawing/2014/main" id="{913188E0-F74E-40C8-70EC-1E38302BB1E5}"/>
                </a:ext>
              </a:extLst>
            </p:cNvPr>
            <p:cNvSpPr/>
            <p:nvPr/>
          </p:nvSpPr>
          <p:spPr>
            <a:xfrm>
              <a:off x="9193322" y="1570981"/>
              <a:ext cx="651937" cy="220551"/>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2025</a:t>
              </a:r>
            </a:p>
          </p:txBody>
        </p:sp>
      </p:grpSp>
      <p:grpSp>
        <p:nvGrpSpPr>
          <p:cNvPr id="53" name="Group 52">
            <a:extLst>
              <a:ext uri="{FF2B5EF4-FFF2-40B4-BE49-F238E27FC236}">
                <a16:creationId xmlns:a16="http://schemas.microsoft.com/office/drawing/2014/main" id="{3E64F2F2-41F4-4282-9E68-BB442245691B}"/>
              </a:ext>
            </a:extLst>
          </p:cNvPr>
          <p:cNvGrpSpPr/>
          <p:nvPr/>
        </p:nvGrpSpPr>
        <p:grpSpPr>
          <a:xfrm>
            <a:off x="151106" y="2134378"/>
            <a:ext cx="177509" cy="1365854"/>
            <a:chOff x="265803" y="1947617"/>
            <a:chExt cx="177509" cy="1365854"/>
          </a:xfrm>
        </p:grpSpPr>
        <p:cxnSp>
          <p:nvCxnSpPr>
            <p:cNvPr id="9" name="Straight Connector 8">
              <a:extLst>
                <a:ext uri="{FF2B5EF4-FFF2-40B4-BE49-F238E27FC236}">
                  <a16:creationId xmlns:a16="http://schemas.microsoft.com/office/drawing/2014/main" id="{B168A769-5EF0-A1DD-8C26-99B38D10745D}"/>
                </a:ext>
              </a:extLst>
            </p:cNvPr>
            <p:cNvCxnSpPr>
              <a:cxnSpLocks/>
            </p:cNvCxnSpPr>
            <p:nvPr/>
          </p:nvCxnSpPr>
          <p:spPr>
            <a:xfrm>
              <a:off x="352969" y="1996406"/>
              <a:ext cx="0" cy="1317065"/>
            </a:xfrm>
            <a:prstGeom prst="line">
              <a:avLst/>
            </a:prstGeom>
            <a:ln w="22225" cap="rnd">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E642C46F-A790-51D7-79FC-E58F4188046D}"/>
                </a:ext>
              </a:extLst>
            </p:cNvPr>
            <p:cNvSpPr/>
            <p:nvPr/>
          </p:nvSpPr>
          <p:spPr>
            <a:xfrm>
              <a:off x="265803" y="1947617"/>
              <a:ext cx="177509" cy="177509"/>
            </a:xfrm>
            <a:prstGeom prst="ellipse">
              <a:avLst/>
            </a:prstGeom>
            <a:solidFill>
              <a:schemeClr val="bg1"/>
            </a:soli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grpSp>
      <p:grpSp>
        <p:nvGrpSpPr>
          <p:cNvPr id="79" name="Group 78">
            <a:extLst>
              <a:ext uri="{FF2B5EF4-FFF2-40B4-BE49-F238E27FC236}">
                <a16:creationId xmlns:a16="http://schemas.microsoft.com/office/drawing/2014/main" id="{81924F62-0ED4-013C-CBF8-91488D6730A8}"/>
              </a:ext>
            </a:extLst>
          </p:cNvPr>
          <p:cNvGrpSpPr/>
          <p:nvPr/>
        </p:nvGrpSpPr>
        <p:grpSpPr>
          <a:xfrm>
            <a:off x="3529536" y="2134376"/>
            <a:ext cx="177509" cy="1719816"/>
            <a:chOff x="3536099" y="1947616"/>
            <a:chExt cx="177509" cy="1719816"/>
          </a:xfrm>
        </p:grpSpPr>
        <p:cxnSp>
          <p:nvCxnSpPr>
            <p:cNvPr id="11" name="Straight Connector 10">
              <a:extLst>
                <a:ext uri="{FF2B5EF4-FFF2-40B4-BE49-F238E27FC236}">
                  <a16:creationId xmlns:a16="http://schemas.microsoft.com/office/drawing/2014/main" id="{1CF87E41-8F78-E7F9-E61C-9EB92FA1C64E}"/>
                </a:ext>
              </a:extLst>
            </p:cNvPr>
            <p:cNvCxnSpPr>
              <a:cxnSpLocks/>
            </p:cNvCxnSpPr>
            <p:nvPr/>
          </p:nvCxnSpPr>
          <p:spPr>
            <a:xfrm>
              <a:off x="3624853" y="2042320"/>
              <a:ext cx="0" cy="1625112"/>
            </a:xfrm>
            <a:prstGeom prst="line">
              <a:avLst/>
            </a:prstGeom>
            <a:ln w="22225" cap="rnd">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CF14FFDD-6218-A39D-02FD-0CEA80742D61}"/>
                </a:ext>
              </a:extLst>
            </p:cNvPr>
            <p:cNvSpPr/>
            <p:nvPr/>
          </p:nvSpPr>
          <p:spPr>
            <a:xfrm>
              <a:off x="3536099" y="1947616"/>
              <a:ext cx="177509" cy="177509"/>
            </a:xfrm>
            <a:prstGeom prst="ellipse">
              <a:avLst/>
            </a:prstGeom>
            <a:solidFill>
              <a:schemeClr val="bg1"/>
            </a:soli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grpSp>
      <p:grpSp>
        <p:nvGrpSpPr>
          <p:cNvPr id="82" name="Group 81">
            <a:extLst>
              <a:ext uri="{FF2B5EF4-FFF2-40B4-BE49-F238E27FC236}">
                <a16:creationId xmlns:a16="http://schemas.microsoft.com/office/drawing/2014/main" id="{D6E1C2B7-E65D-D3C6-8319-99CB1AA787A8}"/>
              </a:ext>
            </a:extLst>
          </p:cNvPr>
          <p:cNvGrpSpPr/>
          <p:nvPr/>
        </p:nvGrpSpPr>
        <p:grpSpPr>
          <a:xfrm>
            <a:off x="4790" y="4890005"/>
            <a:ext cx="10360806" cy="603504"/>
            <a:chOff x="4790" y="4534175"/>
            <a:chExt cx="10360806" cy="603504"/>
          </a:xfrm>
        </p:grpSpPr>
        <p:sp>
          <p:nvSpPr>
            <p:cNvPr id="6" name="Arrow: Pentagon 5">
              <a:extLst>
                <a:ext uri="{FF2B5EF4-FFF2-40B4-BE49-F238E27FC236}">
                  <a16:creationId xmlns:a16="http://schemas.microsoft.com/office/drawing/2014/main" id="{5164632C-9F39-4DF0-2B63-8C149E656C2E}"/>
                </a:ext>
              </a:extLst>
            </p:cNvPr>
            <p:cNvSpPr/>
            <p:nvPr/>
          </p:nvSpPr>
          <p:spPr>
            <a:xfrm>
              <a:off x="4790" y="4534175"/>
              <a:ext cx="10360806" cy="603504"/>
            </a:xfrm>
            <a:prstGeom prst="homePlate">
              <a:avLst/>
            </a:prstGeom>
            <a:gradFill>
              <a:gsLst>
                <a:gs pos="0">
                  <a:schemeClr val="accent2">
                    <a:lumMod val="75000"/>
                  </a:schemeClr>
                </a:gs>
                <a:gs pos="100000">
                  <a:schemeClr val="accent4">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GB" dirty="0"/>
            </a:p>
          </p:txBody>
        </p:sp>
        <p:sp>
          <p:nvSpPr>
            <p:cNvPr id="55" name="Rectangle: Top Corners Rounded 65">
              <a:extLst>
                <a:ext uri="{FF2B5EF4-FFF2-40B4-BE49-F238E27FC236}">
                  <a16:creationId xmlns:a16="http://schemas.microsoft.com/office/drawing/2014/main" id="{2848A71A-2D11-79D0-2630-0E31CBBC97D9}"/>
                </a:ext>
              </a:extLst>
            </p:cNvPr>
            <p:cNvSpPr/>
            <p:nvPr/>
          </p:nvSpPr>
          <p:spPr>
            <a:xfrm>
              <a:off x="7186" y="4727908"/>
              <a:ext cx="980916" cy="214044"/>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Q1 2023</a:t>
              </a:r>
            </a:p>
          </p:txBody>
        </p:sp>
        <p:sp>
          <p:nvSpPr>
            <p:cNvPr id="56" name="Rectangle: Top Corners Rounded 65">
              <a:extLst>
                <a:ext uri="{FF2B5EF4-FFF2-40B4-BE49-F238E27FC236}">
                  <a16:creationId xmlns:a16="http://schemas.microsoft.com/office/drawing/2014/main" id="{C7E5E9DD-B1E6-A1A7-4BAC-6130BD45EC57}"/>
                </a:ext>
              </a:extLst>
            </p:cNvPr>
            <p:cNvSpPr/>
            <p:nvPr/>
          </p:nvSpPr>
          <p:spPr>
            <a:xfrm>
              <a:off x="1155453" y="4736012"/>
              <a:ext cx="980916" cy="214044"/>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Q2 2023</a:t>
              </a:r>
            </a:p>
          </p:txBody>
        </p:sp>
        <p:sp>
          <p:nvSpPr>
            <p:cNvPr id="57" name="Rectangle: Top Corners Rounded 65">
              <a:extLst>
                <a:ext uri="{FF2B5EF4-FFF2-40B4-BE49-F238E27FC236}">
                  <a16:creationId xmlns:a16="http://schemas.microsoft.com/office/drawing/2014/main" id="{F167D0FF-A925-260B-D16A-278FF293D9A3}"/>
                </a:ext>
              </a:extLst>
            </p:cNvPr>
            <p:cNvSpPr/>
            <p:nvPr/>
          </p:nvSpPr>
          <p:spPr>
            <a:xfrm>
              <a:off x="2303720" y="4736012"/>
              <a:ext cx="980916" cy="214044"/>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Q3 2023</a:t>
              </a:r>
            </a:p>
          </p:txBody>
        </p:sp>
        <p:sp>
          <p:nvSpPr>
            <p:cNvPr id="58" name="Rectangle: Top Corners Rounded 65">
              <a:extLst>
                <a:ext uri="{FF2B5EF4-FFF2-40B4-BE49-F238E27FC236}">
                  <a16:creationId xmlns:a16="http://schemas.microsoft.com/office/drawing/2014/main" id="{856650AF-EE89-09E6-CBD2-CB24493FBA6B}"/>
                </a:ext>
              </a:extLst>
            </p:cNvPr>
            <p:cNvSpPr/>
            <p:nvPr/>
          </p:nvSpPr>
          <p:spPr>
            <a:xfrm>
              <a:off x="3451987" y="4744216"/>
              <a:ext cx="980916" cy="214044"/>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Q4 2023</a:t>
              </a:r>
            </a:p>
          </p:txBody>
        </p:sp>
        <p:sp>
          <p:nvSpPr>
            <p:cNvPr id="59" name="Rectangle: Top Corners Rounded 65">
              <a:extLst>
                <a:ext uri="{FF2B5EF4-FFF2-40B4-BE49-F238E27FC236}">
                  <a16:creationId xmlns:a16="http://schemas.microsoft.com/office/drawing/2014/main" id="{561DFFCB-122A-81E1-B0C9-31386BAA0B7E}"/>
                </a:ext>
              </a:extLst>
            </p:cNvPr>
            <p:cNvSpPr/>
            <p:nvPr/>
          </p:nvSpPr>
          <p:spPr>
            <a:xfrm>
              <a:off x="4600254" y="4733102"/>
              <a:ext cx="980916" cy="214044"/>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Q1 2024</a:t>
              </a:r>
            </a:p>
          </p:txBody>
        </p:sp>
        <p:sp>
          <p:nvSpPr>
            <p:cNvPr id="60" name="Rectangle: Top Corners Rounded 65">
              <a:extLst>
                <a:ext uri="{FF2B5EF4-FFF2-40B4-BE49-F238E27FC236}">
                  <a16:creationId xmlns:a16="http://schemas.microsoft.com/office/drawing/2014/main" id="{F8CC2DB6-DECD-7924-1AF4-68C01D43602C}"/>
                </a:ext>
              </a:extLst>
            </p:cNvPr>
            <p:cNvSpPr/>
            <p:nvPr/>
          </p:nvSpPr>
          <p:spPr>
            <a:xfrm>
              <a:off x="5748521" y="4737647"/>
              <a:ext cx="980916" cy="214044"/>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Q2 2024</a:t>
              </a:r>
            </a:p>
          </p:txBody>
        </p:sp>
        <p:sp>
          <p:nvSpPr>
            <p:cNvPr id="61" name="Rectangle: Top Corners Rounded 65">
              <a:extLst>
                <a:ext uri="{FF2B5EF4-FFF2-40B4-BE49-F238E27FC236}">
                  <a16:creationId xmlns:a16="http://schemas.microsoft.com/office/drawing/2014/main" id="{44819DCB-A72E-F1E3-D3F5-089FEB8EC412}"/>
                </a:ext>
              </a:extLst>
            </p:cNvPr>
            <p:cNvSpPr/>
            <p:nvPr/>
          </p:nvSpPr>
          <p:spPr>
            <a:xfrm>
              <a:off x="6896788" y="4727908"/>
              <a:ext cx="980916" cy="214044"/>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Q3 2024</a:t>
              </a:r>
            </a:p>
          </p:txBody>
        </p:sp>
        <p:sp>
          <p:nvSpPr>
            <p:cNvPr id="62" name="Rectangle: Top Corners Rounded 65">
              <a:extLst>
                <a:ext uri="{FF2B5EF4-FFF2-40B4-BE49-F238E27FC236}">
                  <a16:creationId xmlns:a16="http://schemas.microsoft.com/office/drawing/2014/main" id="{62418087-A7E3-E177-7729-058641280258}"/>
                </a:ext>
              </a:extLst>
            </p:cNvPr>
            <p:cNvSpPr/>
            <p:nvPr/>
          </p:nvSpPr>
          <p:spPr>
            <a:xfrm>
              <a:off x="8045055" y="4727908"/>
              <a:ext cx="980916" cy="214044"/>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Q4 2024</a:t>
              </a:r>
            </a:p>
          </p:txBody>
        </p:sp>
        <p:sp>
          <p:nvSpPr>
            <p:cNvPr id="63" name="Rectangle: Top Corners Rounded 3">
              <a:extLst>
                <a:ext uri="{FF2B5EF4-FFF2-40B4-BE49-F238E27FC236}">
                  <a16:creationId xmlns:a16="http://schemas.microsoft.com/office/drawing/2014/main" id="{5614EF39-AEC6-85F4-03D6-24A256C6C45D}"/>
                </a:ext>
              </a:extLst>
            </p:cNvPr>
            <p:cNvSpPr/>
            <p:nvPr/>
          </p:nvSpPr>
          <p:spPr>
            <a:xfrm>
              <a:off x="9193322" y="4731188"/>
              <a:ext cx="651937" cy="220551"/>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2025</a:t>
              </a:r>
            </a:p>
          </p:txBody>
        </p:sp>
      </p:grpSp>
      <p:grpSp>
        <p:nvGrpSpPr>
          <p:cNvPr id="64" name="Group 63">
            <a:extLst>
              <a:ext uri="{FF2B5EF4-FFF2-40B4-BE49-F238E27FC236}">
                <a16:creationId xmlns:a16="http://schemas.microsoft.com/office/drawing/2014/main" id="{9376C8C0-9170-AFB0-5EF3-6B9CB36D5C77}"/>
              </a:ext>
            </a:extLst>
          </p:cNvPr>
          <p:cNvGrpSpPr/>
          <p:nvPr/>
        </p:nvGrpSpPr>
        <p:grpSpPr>
          <a:xfrm>
            <a:off x="1207706" y="5420942"/>
            <a:ext cx="177509" cy="1302045"/>
            <a:chOff x="265803" y="1947617"/>
            <a:chExt cx="177509" cy="1302045"/>
          </a:xfrm>
        </p:grpSpPr>
        <p:cxnSp>
          <p:nvCxnSpPr>
            <p:cNvPr id="65" name="Straight Connector 64">
              <a:extLst>
                <a:ext uri="{FF2B5EF4-FFF2-40B4-BE49-F238E27FC236}">
                  <a16:creationId xmlns:a16="http://schemas.microsoft.com/office/drawing/2014/main" id="{CE9A4C4B-58C7-82FE-B39C-E8F2327FEC71}"/>
                </a:ext>
              </a:extLst>
            </p:cNvPr>
            <p:cNvCxnSpPr>
              <a:cxnSpLocks/>
            </p:cNvCxnSpPr>
            <p:nvPr/>
          </p:nvCxnSpPr>
          <p:spPr>
            <a:xfrm>
              <a:off x="352969" y="1996406"/>
              <a:ext cx="0" cy="1253256"/>
            </a:xfrm>
            <a:prstGeom prst="line">
              <a:avLst/>
            </a:prstGeom>
            <a:ln w="22225" cap="rnd">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6" name="Oval 65">
              <a:extLst>
                <a:ext uri="{FF2B5EF4-FFF2-40B4-BE49-F238E27FC236}">
                  <a16:creationId xmlns:a16="http://schemas.microsoft.com/office/drawing/2014/main" id="{ACE45890-6C79-AD17-9F30-1C95D9763136}"/>
                </a:ext>
              </a:extLst>
            </p:cNvPr>
            <p:cNvSpPr/>
            <p:nvPr/>
          </p:nvSpPr>
          <p:spPr>
            <a:xfrm>
              <a:off x="265803" y="1947617"/>
              <a:ext cx="177509" cy="177509"/>
            </a:xfrm>
            <a:prstGeom prst="ellipse">
              <a:avLst/>
            </a:prstGeom>
            <a:solidFill>
              <a:schemeClr val="bg1"/>
            </a:soli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grpSp>
      <p:sp>
        <p:nvSpPr>
          <p:cNvPr id="67" name="TextBox 66">
            <a:extLst>
              <a:ext uri="{FF2B5EF4-FFF2-40B4-BE49-F238E27FC236}">
                <a16:creationId xmlns:a16="http://schemas.microsoft.com/office/drawing/2014/main" id="{5B7BCA22-C1C4-9482-0ECF-53EB00EC471C}"/>
              </a:ext>
            </a:extLst>
          </p:cNvPr>
          <p:cNvSpPr txBox="1"/>
          <p:nvPr/>
        </p:nvSpPr>
        <p:spPr>
          <a:xfrm>
            <a:off x="1411535" y="5746455"/>
            <a:ext cx="1086745" cy="718145"/>
          </a:xfrm>
          <a:prstGeom prst="rect">
            <a:avLst/>
          </a:prstGeom>
          <a:noFill/>
        </p:spPr>
        <p:txBody>
          <a:bodyPr wrap="square" lIns="0" tIns="0" rIns="91440" bIns="0" numCol="1" rtlCol="0">
            <a:spAutoFit/>
          </a:bodyPr>
          <a:lstStyle/>
          <a:p>
            <a:pPr>
              <a:lnSpc>
                <a:spcPts val="1412"/>
              </a:lnSpc>
              <a:defRPr/>
            </a:pPr>
            <a:r>
              <a:rPr lang="pt-BR" sz="1200" b="1" dirty="0">
                <a:latin typeface="+mj-lt"/>
                <a:hlinkClick r:id="rId5" action="ppaction://hlinksldjump"/>
              </a:rPr>
              <a:t>In-Plan Emergency Savings  </a:t>
            </a:r>
            <a:endParaRPr lang="pt-BR" sz="1200" b="1" dirty="0">
              <a:latin typeface="+mj-lt"/>
            </a:endParaRPr>
          </a:p>
          <a:p>
            <a:pPr>
              <a:lnSpc>
                <a:spcPts val="1412"/>
              </a:lnSpc>
              <a:defRPr/>
            </a:pPr>
            <a:r>
              <a:rPr lang="pt-BR" sz="1200" dirty="0">
                <a:latin typeface="+mj-lt"/>
              </a:rPr>
              <a:t>Provision 127</a:t>
            </a:r>
          </a:p>
        </p:txBody>
      </p:sp>
      <p:grpSp>
        <p:nvGrpSpPr>
          <p:cNvPr id="68" name="Group 67">
            <a:extLst>
              <a:ext uri="{FF2B5EF4-FFF2-40B4-BE49-F238E27FC236}">
                <a16:creationId xmlns:a16="http://schemas.microsoft.com/office/drawing/2014/main" id="{B90A6171-4C34-4E31-1FD2-AE8435FA5FC9}"/>
              </a:ext>
            </a:extLst>
          </p:cNvPr>
          <p:cNvGrpSpPr/>
          <p:nvPr/>
        </p:nvGrpSpPr>
        <p:grpSpPr>
          <a:xfrm>
            <a:off x="2501457" y="5402571"/>
            <a:ext cx="177509" cy="1567990"/>
            <a:chOff x="265803" y="1947617"/>
            <a:chExt cx="177509" cy="1567990"/>
          </a:xfrm>
        </p:grpSpPr>
        <p:cxnSp>
          <p:nvCxnSpPr>
            <p:cNvPr id="69" name="Straight Connector 68">
              <a:extLst>
                <a:ext uri="{FF2B5EF4-FFF2-40B4-BE49-F238E27FC236}">
                  <a16:creationId xmlns:a16="http://schemas.microsoft.com/office/drawing/2014/main" id="{C25C8D77-4FD9-E626-0EF9-A26531074E35}"/>
                </a:ext>
              </a:extLst>
            </p:cNvPr>
            <p:cNvCxnSpPr>
              <a:cxnSpLocks/>
            </p:cNvCxnSpPr>
            <p:nvPr/>
          </p:nvCxnSpPr>
          <p:spPr>
            <a:xfrm>
              <a:off x="352969" y="1996406"/>
              <a:ext cx="0" cy="1519201"/>
            </a:xfrm>
            <a:prstGeom prst="line">
              <a:avLst/>
            </a:prstGeom>
            <a:ln w="22225" cap="rnd">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0" name="Oval 69">
              <a:extLst>
                <a:ext uri="{FF2B5EF4-FFF2-40B4-BE49-F238E27FC236}">
                  <a16:creationId xmlns:a16="http://schemas.microsoft.com/office/drawing/2014/main" id="{33E96C06-9D67-A376-9568-C0EE2D10D99E}"/>
                </a:ext>
              </a:extLst>
            </p:cNvPr>
            <p:cNvSpPr/>
            <p:nvPr/>
          </p:nvSpPr>
          <p:spPr>
            <a:xfrm>
              <a:off x="265803" y="1947617"/>
              <a:ext cx="177509" cy="177509"/>
            </a:xfrm>
            <a:prstGeom prst="ellipse">
              <a:avLst/>
            </a:prstGeom>
            <a:solidFill>
              <a:schemeClr val="bg1"/>
            </a:soli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grpSp>
      <p:sp>
        <p:nvSpPr>
          <p:cNvPr id="71" name="TextBox 70">
            <a:extLst>
              <a:ext uri="{FF2B5EF4-FFF2-40B4-BE49-F238E27FC236}">
                <a16:creationId xmlns:a16="http://schemas.microsoft.com/office/drawing/2014/main" id="{595D33D6-999E-ABE3-901B-672B4D7D4906}"/>
              </a:ext>
            </a:extLst>
          </p:cNvPr>
          <p:cNvSpPr txBox="1"/>
          <p:nvPr/>
        </p:nvSpPr>
        <p:spPr>
          <a:xfrm>
            <a:off x="2673054" y="6312680"/>
            <a:ext cx="1215364" cy="538609"/>
          </a:xfrm>
          <a:prstGeom prst="rect">
            <a:avLst/>
          </a:prstGeom>
          <a:noFill/>
        </p:spPr>
        <p:txBody>
          <a:bodyPr wrap="square" lIns="0" tIns="0" rIns="91440" bIns="0" numCol="1" rtlCol="0">
            <a:spAutoFit/>
          </a:bodyPr>
          <a:lstStyle/>
          <a:p>
            <a:pPr>
              <a:lnSpc>
                <a:spcPts val="1412"/>
              </a:lnSpc>
              <a:defRPr/>
            </a:pPr>
            <a:r>
              <a:rPr lang="pt-BR" sz="1200" b="1" dirty="0">
                <a:latin typeface="+mj-lt"/>
                <a:hlinkClick r:id="rId6" action="ppaction://hlinksldjump"/>
              </a:rPr>
              <a:t>Student Loan Payments</a:t>
            </a:r>
            <a:endParaRPr lang="pt-BR" sz="1200" b="1" dirty="0">
              <a:latin typeface="+mj-lt"/>
            </a:endParaRPr>
          </a:p>
          <a:p>
            <a:pPr>
              <a:lnSpc>
                <a:spcPts val="1412"/>
              </a:lnSpc>
              <a:defRPr/>
            </a:pPr>
            <a:r>
              <a:rPr lang="pt-BR" sz="1200" dirty="0">
                <a:latin typeface="+mj-lt"/>
              </a:rPr>
              <a:t>Provision 110</a:t>
            </a:r>
          </a:p>
        </p:txBody>
      </p:sp>
      <p:sp>
        <p:nvSpPr>
          <p:cNvPr id="72" name="TextBox 71">
            <a:extLst>
              <a:ext uri="{FF2B5EF4-FFF2-40B4-BE49-F238E27FC236}">
                <a16:creationId xmlns:a16="http://schemas.microsoft.com/office/drawing/2014/main" id="{F1C421B0-8E2D-1F68-71F5-390538359EC1}"/>
              </a:ext>
            </a:extLst>
          </p:cNvPr>
          <p:cNvSpPr txBox="1"/>
          <p:nvPr/>
        </p:nvSpPr>
        <p:spPr>
          <a:xfrm>
            <a:off x="3825222" y="5763074"/>
            <a:ext cx="1215364" cy="359073"/>
          </a:xfrm>
          <a:prstGeom prst="rect">
            <a:avLst/>
          </a:prstGeom>
          <a:noFill/>
        </p:spPr>
        <p:txBody>
          <a:bodyPr wrap="square" lIns="0" tIns="0" rIns="91440" bIns="0" numCol="1" rtlCol="0">
            <a:spAutoFit/>
          </a:bodyPr>
          <a:lstStyle/>
          <a:p>
            <a:pPr>
              <a:lnSpc>
                <a:spcPts val="1412"/>
              </a:lnSpc>
              <a:defRPr/>
            </a:pPr>
            <a:r>
              <a:rPr lang="pt-BR" sz="1200" b="1" dirty="0">
                <a:latin typeface="+mj-lt"/>
                <a:hlinkClick r:id="rId7" action="ppaction://hlinksldjump"/>
              </a:rPr>
              <a:t>Auto Portability  </a:t>
            </a:r>
            <a:r>
              <a:rPr lang="pt-BR" sz="1200" dirty="0">
                <a:latin typeface="+mj-lt"/>
              </a:rPr>
              <a:t>Provision 120</a:t>
            </a:r>
          </a:p>
        </p:txBody>
      </p:sp>
      <p:grpSp>
        <p:nvGrpSpPr>
          <p:cNvPr id="73" name="Group 72">
            <a:extLst>
              <a:ext uri="{FF2B5EF4-FFF2-40B4-BE49-F238E27FC236}">
                <a16:creationId xmlns:a16="http://schemas.microsoft.com/office/drawing/2014/main" id="{748F3E01-D128-693E-CEFE-0CBF44504FD0}"/>
              </a:ext>
            </a:extLst>
          </p:cNvPr>
          <p:cNvGrpSpPr/>
          <p:nvPr/>
        </p:nvGrpSpPr>
        <p:grpSpPr>
          <a:xfrm>
            <a:off x="3683422" y="5435037"/>
            <a:ext cx="177509" cy="2118006"/>
            <a:chOff x="265803" y="1947617"/>
            <a:chExt cx="177509" cy="2118006"/>
          </a:xfrm>
        </p:grpSpPr>
        <p:cxnSp>
          <p:nvCxnSpPr>
            <p:cNvPr id="74" name="Straight Connector 73">
              <a:extLst>
                <a:ext uri="{FF2B5EF4-FFF2-40B4-BE49-F238E27FC236}">
                  <a16:creationId xmlns:a16="http://schemas.microsoft.com/office/drawing/2014/main" id="{A42ABCB6-3948-6FF4-24BE-0444A3E6D60A}"/>
                </a:ext>
              </a:extLst>
            </p:cNvPr>
            <p:cNvCxnSpPr>
              <a:cxnSpLocks/>
            </p:cNvCxnSpPr>
            <p:nvPr/>
          </p:nvCxnSpPr>
          <p:spPr>
            <a:xfrm>
              <a:off x="352969" y="1996406"/>
              <a:ext cx="0" cy="2069217"/>
            </a:xfrm>
            <a:prstGeom prst="line">
              <a:avLst/>
            </a:prstGeom>
            <a:ln w="22225" cap="rnd">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5" name="Oval 74">
              <a:extLst>
                <a:ext uri="{FF2B5EF4-FFF2-40B4-BE49-F238E27FC236}">
                  <a16:creationId xmlns:a16="http://schemas.microsoft.com/office/drawing/2014/main" id="{1B4D7F88-D85F-164E-1DC4-639E37A89AF0}"/>
                </a:ext>
              </a:extLst>
            </p:cNvPr>
            <p:cNvSpPr/>
            <p:nvPr/>
          </p:nvSpPr>
          <p:spPr>
            <a:xfrm>
              <a:off x="265803" y="1947617"/>
              <a:ext cx="177509" cy="177509"/>
            </a:xfrm>
            <a:prstGeom prst="ellipse">
              <a:avLst/>
            </a:prstGeom>
            <a:solidFill>
              <a:schemeClr val="bg1"/>
            </a:soli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grpSp>
      <p:grpSp>
        <p:nvGrpSpPr>
          <p:cNvPr id="78" name="Group 77">
            <a:extLst>
              <a:ext uri="{FF2B5EF4-FFF2-40B4-BE49-F238E27FC236}">
                <a16:creationId xmlns:a16="http://schemas.microsoft.com/office/drawing/2014/main" id="{1EBAB66D-F056-C2AF-6850-CE1044A4103E}"/>
              </a:ext>
            </a:extLst>
          </p:cNvPr>
          <p:cNvGrpSpPr/>
          <p:nvPr/>
        </p:nvGrpSpPr>
        <p:grpSpPr>
          <a:xfrm>
            <a:off x="4702310" y="2120395"/>
            <a:ext cx="177509" cy="2206068"/>
            <a:chOff x="4708873" y="1933635"/>
            <a:chExt cx="177509" cy="2206068"/>
          </a:xfrm>
        </p:grpSpPr>
        <p:cxnSp>
          <p:nvCxnSpPr>
            <p:cNvPr id="76" name="Straight Connector 75">
              <a:extLst>
                <a:ext uri="{FF2B5EF4-FFF2-40B4-BE49-F238E27FC236}">
                  <a16:creationId xmlns:a16="http://schemas.microsoft.com/office/drawing/2014/main" id="{4FE7DD02-8632-4AB5-42C8-24281DB9BD56}"/>
                </a:ext>
              </a:extLst>
            </p:cNvPr>
            <p:cNvCxnSpPr>
              <a:cxnSpLocks/>
            </p:cNvCxnSpPr>
            <p:nvPr/>
          </p:nvCxnSpPr>
          <p:spPr>
            <a:xfrm>
              <a:off x="4805013" y="2043300"/>
              <a:ext cx="0" cy="2096403"/>
            </a:xfrm>
            <a:prstGeom prst="line">
              <a:avLst/>
            </a:prstGeom>
            <a:ln w="22225" cap="rnd">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7" name="Oval 76">
              <a:extLst>
                <a:ext uri="{FF2B5EF4-FFF2-40B4-BE49-F238E27FC236}">
                  <a16:creationId xmlns:a16="http://schemas.microsoft.com/office/drawing/2014/main" id="{3E5476D7-4524-9B40-966A-88307E83C379}"/>
                </a:ext>
              </a:extLst>
            </p:cNvPr>
            <p:cNvSpPr/>
            <p:nvPr/>
          </p:nvSpPr>
          <p:spPr>
            <a:xfrm>
              <a:off x="4708873" y="1933635"/>
              <a:ext cx="177509" cy="177509"/>
            </a:xfrm>
            <a:prstGeom prst="ellipse">
              <a:avLst/>
            </a:prstGeom>
            <a:solidFill>
              <a:schemeClr val="bg1"/>
            </a:soli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grpSp>
      <p:sp>
        <p:nvSpPr>
          <p:cNvPr id="83" name="Footer Placeholder 4">
            <a:extLst>
              <a:ext uri="{FF2B5EF4-FFF2-40B4-BE49-F238E27FC236}">
                <a16:creationId xmlns:a16="http://schemas.microsoft.com/office/drawing/2014/main" id="{591F64A8-A0C8-9747-ED4F-869658A6C310}"/>
              </a:ext>
            </a:extLst>
          </p:cNvPr>
          <p:cNvSpPr txBox="1">
            <a:spLocks/>
          </p:cNvSpPr>
          <p:nvPr/>
        </p:nvSpPr>
        <p:spPr>
          <a:xfrm>
            <a:off x="714567" y="7273952"/>
            <a:ext cx="7599287" cy="307312"/>
          </a:xfrm>
          <a:prstGeom prst="rect">
            <a:avLst/>
          </a:prstGeom>
        </p:spPr>
        <p:txBody>
          <a:bodyPr/>
          <a:lstStyle>
            <a:defPPr>
              <a:defRPr lang="en-US"/>
            </a:defPPr>
            <a:lvl1pPr marL="0" algn="l" defTabSz="914400" rtl="0" eaLnBrk="1" latinLnBrk="0" hangingPunct="1">
              <a:defRPr sz="18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b="1" dirty="0"/>
              <a:t>NOTE:</a:t>
            </a:r>
            <a:r>
              <a:rPr lang="en-US" sz="1000" dirty="0"/>
              <a:t> Timelines based on launch dates.</a:t>
            </a:r>
          </a:p>
        </p:txBody>
      </p:sp>
      <p:sp>
        <p:nvSpPr>
          <p:cNvPr id="88" name="TextBox 87">
            <a:extLst>
              <a:ext uri="{FF2B5EF4-FFF2-40B4-BE49-F238E27FC236}">
                <a16:creationId xmlns:a16="http://schemas.microsoft.com/office/drawing/2014/main" id="{CDB18F24-A69A-6EE1-FE27-76943DE91565}"/>
              </a:ext>
            </a:extLst>
          </p:cNvPr>
          <p:cNvSpPr txBox="1"/>
          <p:nvPr/>
        </p:nvSpPr>
        <p:spPr>
          <a:xfrm>
            <a:off x="9982" y="1427248"/>
            <a:ext cx="2465424" cy="179536"/>
          </a:xfrm>
          <a:prstGeom prst="rect">
            <a:avLst/>
          </a:prstGeom>
          <a:noFill/>
        </p:spPr>
        <p:txBody>
          <a:bodyPr wrap="square" lIns="0" tIns="0" rIns="0" bIns="0" rtlCol="0">
            <a:spAutoFit/>
          </a:bodyPr>
          <a:lstStyle/>
          <a:p>
            <a:pPr>
              <a:lnSpc>
                <a:spcPts val="1412"/>
              </a:lnSpc>
              <a:defRPr/>
            </a:pPr>
            <a:r>
              <a:rPr lang="pt-BR" sz="1200" b="1" dirty="0">
                <a:latin typeface="+mj-lt"/>
              </a:rPr>
              <a:t>Mandatory Provisions</a:t>
            </a:r>
            <a:endParaRPr lang="pt-BR" sz="1200" dirty="0">
              <a:latin typeface="+mj-lt"/>
            </a:endParaRPr>
          </a:p>
        </p:txBody>
      </p:sp>
      <p:sp>
        <p:nvSpPr>
          <p:cNvPr id="89" name="TextBox 88">
            <a:extLst>
              <a:ext uri="{FF2B5EF4-FFF2-40B4-BE49-F238E27FC236}">
                <a16:creationId xmlns:a16="http://schemas.microsoft.com/office/drawing/2014/main" id="{49B17413-55B9-8809-0C36-DB723CCCF27C}"/>
              </a:ext>
            </a:extLst>
          </p:cNvPr>
          <p:cNvSpPr txBox="1"/>
          <p:nvPr/>
        </p:nvSpPr>
        <p:spPr>
          <a:xfrm>
            <a:off x="19814" y="4670344"/>
            <a:ext cx="2465424" cy="179536"/>
          </a:xfrm>
          <a:prstGeom prst="rect">
            <a:avLst/>
          </a:prstGeom>
          <a:noFill/>
        </p:spPr>
        <p:txBody>
          <a:bodyPr wrap="square" lIns="0" tIns="0" rIns="0" bIns="0" rtlCol="0">
            <a:spAutoFit/>
          </a:bodyPr>
          <a:lstStyle/>
          <a:p>
            <a:pPr>
              <a:lnSpc>
                <a:spcPts val="1412"/>
              </a:lnSpc>
              <a:defRPr/>
            </a:pPr>
            <a:r>
              <a:rPr lang="pt-BR" sz="1200" b="1" dirty="0">
                <a:latin typeface="+mj-lt"/>
              </a:rPr>
              <a:t>Optional Provisions</a:t>
            </a:r>
            <a:endParaRPr lang="pt-BR" sz="1200" dirty="0">
              <a:latin typeface="+mj-lt"/>
            </a:endParaRPr>
          </a:p>
        </p:txBody>
      </p:sp>
      <p:sp>
        <p:nvSpPr>
          <p:cNvPr id="4" name="TextBox 3">
            <a:extLst>
              <a:ext uri="{FF2B5EF4-FFF2-40B4-BE49-F238E27FC236}">
                <a16:creationId xmlns:a16="http://schemas.microsoft.com/office/drawing/2014/main" id="{888B5E93-A284-78C0-28BA-7C8E2E916A45}"/>
              </a:ext>
            </a:extLst>
          </p:cNvPr>
          <p:cNvSpPr txBox="1"/>
          <p:nvPr/>
        </p:nvSpPr>
        <p:spPr>
          <a:xfrm>
            <a:off x="8193645" y="5632696"/>
            <a:ext cx="1045655" cy="1077218"/>
          </a:xfrm>
          <a:prstGeom prst="rect">
            <a:avLst/>
          </a:prstGeom>
          <a:noFill/>
        </p:spPr>
        <p:txBody>
          <a:bodyPr wrap="square" lIns="0" tIns="0" rIns="91440" bIns="0" numCol="1" rtlCol="0">
            <a:spAutoFit/>
          </a:bodyPr>
          <a:lstStyle/>
          <a:p>
            <a:pPr>
              <a:lnSpc>
                <a:spcPts val="1412"/>
              </a:lnSpc>
              <a:defRPr/>
            </a:pPr>
            <a:r>
              <a:rPr lang="pt-BR" sz="1200" b="1" dirty="0">
                <a:latin typeface="+mj-lt"/>
                <a:hlinkClick r:id="rId8" action="ppaction://hlinksldjump"/>
              </a:rPr>
              <a:t>New Withdrawal Types </a:t>
            </a:r>
            <a:endParaRPr lang="pt-BR" sz="1200" b="1" dirty="0">
              <a:latin typeface="+mj-lt"/>
            </a:endParaRPr>
          </a:p>
          <a:p>
            <a:pPr>
              <a:lnSpc>
                <a:spcPts val="1412"/>
              </a:lnSpc>
              <a:defRPr/>
            </a:pPr>
            <a:r>
              <a:rPr lang="pt-BR" sz="1200" dirty="0">
                <a:latin typeface="+mj-lt"/>
              </a:rPr>
              <a:t>Provisions 115, 314, 311, 331, 334</a:t>
            </a:r>
          </a:p>
        </p:txBody>
      </p:sp>
      <p:grpSp>
        <p:nvGrpSpPr>
          <p:cNvPr id="7" name="Group 6">
            <a:extLst>
              <a:ext uri="{FF2B5EF4-FFF2-40B4-BE49-F238E27FC236}">
                <a16:creationId xmlns:a16="http://schemas.microsoft.com/office/drawing/2014/main" id="{AB6D097C-1EDD-1870-A11E-40D7527D98F1}"/>
              </a:ext>
            </a:extLst>
          </p:cNvPr>
          <p:cNvGrpSpPr/>
          <p:nvPr/>
        </p:nvGrpSpPr>
        <p:grpSpPr>
          <a:xfrm>
            <a:off x="7994112" y="5442873"/>
            <a:ext cx="177509" cy="2118006"/>
            <a:chOff x="265803" y="1947617"/>
            <a:chExt cx="177509" cy="2118006"/>
          </a:xfrm>
        </p:grpSpPr>
        <p:cxnSp>
          <p:nvCxnSpPr>
            <p:cNvPr id="10" name="Straight Connector 9">
              <a:extLst>
                <a:ext uri="{FF2B5EF4-FFF2-40B4-BE49-F238E27FC236}">
                  <a16:creationId xmlns:a16="http://schemas.microsoft.com/office/drawing/2014/main" id="{2258209E-C723-2CC5-340F-7C2D2A1ACDDC}"/>
                </a:ext>
              </a:extLst>
            </p:cNvPr>
            <p:cNvCxnSpPr>
              <a:cxnSpLocks/>
            </p:cNvCxnSpPr>
            <p:nvPr/>
          </p:nvCxnSpPr>
          <p:spPr>
            <a:xfrm>
              <a:off x="352969" y="1996406"/>
              <a:ext cx="0" cy="2069217"/>
            </a:xfrm>
            <a:prstGeom prst="line">
              <a:avLst/>
            </a:prstGeom>
            <a:ln w="22225" cap="rnd">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E80A5688-17F1-1FEC-430A-DD4D950C9AD0}"/>
                </a:ext>
              </a:extLst>
            </p:cNvPr>
            <p:cNvSpPr/>
            <p:nvPr/>
          </p:nvSpPr>
          <p:spPr>
            <a:xfrm>
              <a:off x="265803" y="1947617"/>
              <a:ext cx="177509" cy="177509"/>
            </a:xfrm>
            <a:prstGeom prst="ellipse">
              <a:avLst/>
            </a:prstGeom>
            <a:solidFill>
              <a:schemeClr val="bg1"/>
            </a:soli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grpSp>
      <p:sp>
        <p:nvSpPr>
          <p:cNvPr id="13" name="TextBox 12">
            <a:extLst>
              <a:ext uri="{FF2B5EF4-FFF2-40B4-BE49-F238E27FC236}">
                <a16:creationId xmlns:a16="http://schemas.microsoft.com/office/drawing/2014/main" id="{FCAC7744-5F3F-F561-A505-62AC2C398280}"/>
              </a:ext>
            </a:extLst>
          </p:cNvPr>
          <p:cNvSpPr txBox="1"/>
          <p:nvPr/>
        </p:nvSpPr>
        <p:spPr>
          <a:xfrm>
            <a:off x="9294490" y="6747561"/>
            <a:ext cx="892970" cy="718145"/>
          </a:xfrm>
          <a:prstGeom prst="rect">
            <a:avLst/>
          </a:prstGeom>
          <a:noFill/>
        </p:spPr>
        <p:txBody>
          <a:bodyPr wrap="square" lIns="0" tIns="0" rIns="91440" bIns="0" numCol="1" rtlCol="0">
            <a:spAutoFit/>
          </a:bodyPr>
          <a:lstStyle/>
          <a:p>
            <a:pPr>
              <a:lnSpc>
                <a:spcPts val="1412"/>
              </a:lnSpc>
              <a:defRPr/>
            </a:pPr>
            <a:r>
              <a:rPr lang="pt-BR" sz="1200" b="1" dirty="0">
                <a:latin typeface="+mj-lt"/>
                <a:hlinkClick r:id="rId8" action="ppaction://hlinksldjump"/>
              </a:rPr>
              <a:t>Higher Catch-Up </a:t>
            </a:r>
            <a:endParaRPr lang="pt-BR" sz="1200" b="1" dirty="0">
              <a:latin typeface="+mj-lt"/>
            </a:endParaRPr>
          </a:p>
          <a:p>
            <a:pPr>
              <a:lnSpc>
                <a:spcPts val="1412"/>
              </a:lnSpc>
              <a:defRPr/>
            </a:pPr>
            <a:r>
              <a:rPr lang="pt-BR" sz="1200" dirty="0">
                <a:latin typeface="+mj-lt"/>
              </a:rPr>
              <a:t>Provision 109</a:t>
            </a:r>
          </a:p>
        </p:txBody>
      </p:sp>
      <p:grpSp>
        <p:nvGrpSpPr>
          <p:cNvPr id="14" name="Group 13">
            <a:extLst>
              <a:ext uri="{FF2B5EF4-FFF2-40B4-BE49-F238E27FC236}">
                <a16:creationId xmlns:a16="http://schemas.microsoft.com/office/drawing/2014/main" id="{4F59C4D6-3E5C-0550-FCFD-DEFB35215B77}"/>
              </a:ext>
            </a:extLst>
          </p:cNvPr>
          <p:cNvGrpSpPr/>
          <p:nvPr/>
        </p:nvGrpSpPr>
        <p:grpSpPr>
          <a:xfrm>
            <a:off x="9118631" y="5422922"/>
            <a:ext cx="177509" cy="2118006"/>
            <a:chOff x="265803" y="1947617"/>
            <a:chExt cx="177509" cy="2118006"/>
          </a:xfrm>
        </p:grpSpPr>
        <p:cxnSp>
          <p:nvCxnSpPr>
            <p:cNvPr id="15" name="Straight Connector 14">
              <a:extLst>
                <a:ext uri="{FF2B5EF4-FFF2-40B4-BE49-F238E27FC236}">
                  <a16:creationId xmlns:a16="http://schemas.microsoft.com/office/drawing/2014/main" id="{9011978E-5240-63B7-9757-7A8B1B78AE84}"/>
                </a:ext>
              </a:extLst>
            </p:cNvPr>
            <p:cNvCxnSpPr>
              <a:cxnSpLocks/>
            </p:cNvCxnSpPr>
            <p:nvPr/>
          </p:nvCxnSpPr>
          <p:spPr>
            <a:xfrm>
              <a:off x="352969" y="1996406"/>
              <a:ext cx="0" cy="2069217"/>
            </a:xfrm>
            <a:prstGeom prst="line">
              <a:avLst/>
            </a:prstGeom>
            <a:ln w="22225" cap="rnd">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0C0E5D64-A679-0515-57B0-31B8985EBFB4}"/>
                </a:ext>
              </a:extLst>
            </p:cNvPr>
            <p:cNvSpPr/>
            <p:nvPr/>
          </p:nvSpPr>
          <p:spPr>
            <a:xfrm>
              <a:off x="265803" y="1947617"/>
              <a:ext cx="177509" cy="177509"/>
            </a:xfrm>
            <a:prstGeom prst="ellipse">
              <a:avLst/>
            </a:prstGeom>
            <a:solidFill>
              <a:schemeClr val="bg1"/>
            </a:soli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grpSp>
      <p:sp>
        <p:nvSpPr>
          <p:cNvPr id="18" name="TextBox 17">
            <a:extLst>
              <a:ext uri="{FF2B5EF4-FFF2-40B4-BE49-F238E27FC236}">
                <a16:creationId xmlns:a16="http://schemas.microsoft.com/office/drawing/2014/main" id="{05B21FDE-CDDB-7AF4-47A1-8635C17E1965}"/>
              </a:ext>
            </a:extLst>
          </p:cNvPr>
          <p:cNvSpPr txBox="1"/>
          <p:nvPr/>
        </p:nvSpPr>
        <p:spPr>
          <a:xfrm>
            <a:off x="704048" y="7532339"/>
            <a:ext cx="6946980" cy="219969"/>
          </a:xfrm>
          <a:prstGeom prst="rect">
            <a:avLst/>
          </a:prstGeom>
          <a:noFill/>
        </p:spPr>
        <p:txBody>
          <a:bodyPr rot="0" spcFirstLastPara="0" vertOverflow="overflow" horzOverflow="overflow" vert="horz" wrap="square" lIns="80682" tIns="40341" rIns="80682" bIns="40341" numCol="1" spcCol="0" rtlCol="0" fromWordArt="0" anchor="t" anchorCtr="0" forceAA="0" compatLnSpc="1">
            <a:prstTxWarp prst="textNoShape">
              <a:avLst/>
            </a:prstTxWarp>
            <a:spAutoFit/>
          </a:bodyPr>
          <a:lstStyle/>
          <a:p>
            <a:r>
              <a:rPr lang="en-US" sz="900" dirty="0">
                <a:solidFill>
                  <a:srgbClr val="7F7F7F"/>
                </a:solidFill>
                <a:ea typeface="Calibri"/>
                <a:cs typeface="Calibri"/>
              </a:rPr>
              <a:t>^ Implementation of Roth Catch-Up provision impacting participants aged 50 and over has been delayed to January 1, 2026</a:t>
            </a:r>
          </a:p>
        </p:txBody>
      </p:sp>
      <p:sp>
        <p:nvSpPr>
          <p:cNvPr id="19" name="TextBox 18">
            <a:extLst>
              <a:ext uri="{FF2B5EF4-FFF2-40B4-BE49-F238E27FC236}">
                <a16:creationId xmlns:a16="http://schemas.microsoft.com/office/drawing/2014/main" id="{58A75859-462C-2DE6-47D3-27B4696CA91A}"/>
              </a:ext>
            </a:extLst>
          </p:cNvPr>
          <p:cNvSpPr txBox="1"/>
          <p:nvPr/>
        </p:nvSpPr>
        <p:spPr>
          <a:xfrm>
            <a:off x="9308562" y="2494164"/>
            <a:ext cx="1090904" cy="538609"/>
          </a:xfrm>
          <a:prstGeom prst="rect">
            <a:avLst/>
          </a:prstGeom>
          <a:noFill/>
        </p:spPr>
        <p:txBody>
          <a:bodyPr wrap="square" lIns="0" tIns="0" rIns="0" bIns="0" rtlCol="0">
            <a:spAutoFit/>
          </a:bodyPr>
          <a:lstStyle/>
          <a:p>
            <a:pPr>
              <a:lnSpc>
                <a:spcPts val="1412"/>
              </a:lnSpc>
              <a:defRPr/>
            </a:pPr>
            <a:r>
              <a:rPr lang="pt-BR" sz="1200" b="1" dirty="0">
                <a:latin typeface="+mj-lt"/>
                <a:hlinkClick r:id="rId3" action="ppaction://hlinksldjump"/>
              </a:rPr>
              <a:t>Adding ROTH Source Acct.^  </a:t>
            </a:r>
            <a:r>
              <a:rPr lang="pt-BR" sz="1200" dirty="0">
                <a:latin typeface="+mj-lt"/>
              </a:rPr>
              <a:t>Provision 603</a:t>
            </a:r>
          </a:p>
        </p:txBody>
      </p:sp>
      <p:grpSp>
        <p:nvGrpSpPr>
          <p:cNvPr id="21" name="Group 20">
            <a:extLst>
              <a:ext uri="{FF2B5EF4-FFF2-40B4-BE49-F238E27FC236}">
                <a16:creationId xmlns:a16="http://schemas.microsoft.com/office/drawing/2014/main" id="{CBE62ABA-4007-D504-9B9E-03F1804EAF63}"/>
              </a:ext>
            </a:extLst>
          </p:cNvPr>
          <p:cNvGrpSpPr/>
          <p:nvPr/>
        </p:nvGrpSpPr>
        <p:grpSpPr>
          <a:xfrm>
            <a:off x="9131057" y="2134376"/>
            <a:ext cx="177509" cy="1719816"/>
            <a:chOff x="3536099" y="1947616"/>
            <a:chExt cx="177509" cy="1719816"/>
          </a:xfrm>
        </p:grpSpPr>
        <p:cxnSp>
          <p:nvCxnSpPr>
            <p:cNvPr id="23" name="Straight Connector 22">
              <a:extLst>
                <a:ext uri="{FF2B5EF4-FFF2-40B4-BE49-F238E27FC236}">
                  <a16:creationId xmlns:a16="http://schemas.microsoft.com/office/drawing/2014/main" id="{70A783AA-3012-9898-A0A4-8B0928DFEA2A}"/>
                </a:ext>
              </a:extLst>
            </p:cNvPr>
            <p:cNvCxnSpPr>
              <a:cxnSpLocks/>
            </p:cNvCxnSpPr>
            <p:nvPr/>
          </p:nvCxnSpPr>
          <p:spPr>
            <a:xfrm>
              <a:off x="3624853" y="2042320"/>
              <a:ext cx="0" cy="1625112"/>
            </a:xfrm>
            <a:prstGeom prst="line">
              <a:avLst/>
            </a:prstGeom>
            <a:ln w="22225" cap="rnd">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2B547E64-9BA5-D6BC-8277-3E578BB148B2}"/>
                </a:ext>
              </a:extLst>
            </p:cNvPr>
            <p:cNvSpPr/>
            <p:nvPr/>
          </p:nvSpPr>
          <p:spPr>
            <a:xfrm>
              <a:off x="3536099" y="1947616"/>
              <a:ext cx="177509" cy="177509"/>
            </a:xfrm>
            <a:prstGeom prst="ellipse">
              <a:avLst/>
            </a:prstGeom>
            <a:solidFill>
              <a:schemeClr val="bg1"/>
            </a:soli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grpSp>
    </p:spTree>
    <p:extLst>
      <p:ext uri="{BB962C8B-B14F-4D97-AF65-F5344CB8AC3E}">
        <p14:creationId xmlns:p14="http://schemas.microsoft.com/office/powerpoint/2010/main" val="1017402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person, person, indoor, people&#10;&#10;Description automatically generated">
            <a:extLst>
              <a:ext uri="{FF2B5EF4-FFF2-40B4-BE49-F238E27FC236}">
                <a16:creationId xmlns:a16="http://schemas.microsoft.com/office/drawing/2014/main" id="{115A2F5B-FF14-0C4D-EE59-E6A4688724C1}"/>
              </a:ext>
            </a:extLst>
          </p:cNvPr>
          <p:cNvPicPr>
            <a:picLocks noChangeAspect="1"/>
          </p:cNvPicPr>
          <p:nvPr/>
        </p:nvPicPr>
        <p:blipFill rotWithShape="1">
          <a:blip r:embed="rId3"/>
          <a:srcRect l="18394" t="18516" r="5973" b="174"/>
          <a:stretch/>
        </p:blipFill>
        <p:spPr>
          <a:xfrm>
            <a:off x="3745216" y="1721998"/>
            <a:ext cx="6617984" cy="5008562"/>
          </a:xfrm>
          <a:prstGeom prst="rect">
            <a:avLst/>
          </a:prstGeom>
        </p:spPr>
      </p:pic>
      <p:sp>
        <p:nvSpPr>
          <p:cNvPr id="7" name="Rectangle 6">
            <a:extLst>
              <a:ext uri="{FF2B5EF4-FFF2-40B4-BE49-F238E27FC236}">
                <a16:creationId xmlns:a16="http://schemas.microsoft.com/office/drawing/2014/main" id="{8D744894-4B48-36B4-64FD-B9109296B3E4}"/>
              </a:ext>
            </a:extLst>
          </p:cNvPr>
          <p:cNvSpPr/>
          <p:nvPr/>
        </p:nvSpPr>
        <p:spPr>
          <a:xfrm rot="10800000">
            <a:off x="4702238" y="4411722"/>
            <a:ext cx="5660967" cy="2318836"/>
          </a:xfrm>
          <a:prstGeom prst="rect">
            <a:avLst/>
          </a:prstGeom>
          <a:gradFill>
            <a:gsLst>
              <a:gs pos="21000">
                <a:schemeClr val="tx2">
                  <a:alpha val="90000"/>
                </a:schemeClr>
              </a:gs>
              <a:gs pos="100000">
                <a:schemeClr val="tx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CD3820BF-5A99-B7E9-BC21-BE3D1756F20E}"/>
              </a:ext>
            </a:extLst>
          </p:cNvPr>
          <p:cNvSpPr/>
          <p:nvPr/>
        </p:nvSpPr>
        <p:spPr>
          <a:xfrm>
            <a:off x="0" y="1714504"/>
            <a:ext cx="5323066" cy="5016056"/>
          </a:xfrm>
          <a:custGeom>
            <a:avLst/>
            <a:gdLst>
              <a:gd name="connsiteX0" fmla="*/ 0 w 5323066"/>
              <a:gd name="connsiteY0" fmla="*/ 0 h 5016056"/>
              <a:gd name="connsiteX1" fmla="*/ 719261 w 5323066"/>
              <a:gd name="connsiteY1" fmla="*/ 0 h 5016056"/>
              <a:gd name="connsiteX2" fmla="*/ 4091254 w 5323066"/>
              <a:gd name="connsiteY2" fmla="*/ 0 h 5016056"/>
              <a:gd name="connsiteX3" fmla="*/ 5323066 w 5323066"/>
              <a:gd name="connsiteY3" fmla="*/ 5016056 h 5016056"/>
              <a:gd name="connsiteX4" fmla="*/ 0 w 5323066"/>
              <a:gd name="connsiteY4" fmla="*/ 5016056 h 5016056"/>
              <a:gd name="connsiteX5" fmla="*/ 0 w 5323066"/>
              <a:gd name="connsiteY5" fmla="*/ 0 h 501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23066" h="5016056">
                <a:moveTo>
                  <a:pt x="0" y="0"/>
                </a:moveTo>
                <a:lnTo>
                  <a:pt x="719261" y="0"/>
                </a:lnTo>
                <a:lnTo>
                  <a:pt x="4091254" y="0"/>
                </a:lnTo>
                <a:lnTo>
                  <a:pt x="5323066" y="5016056"/>
                </a:lnTo>
                <a:lnTo>
                  <a:pt x="0" y="5016056"/>
                </a:lnTo>
                <a:lnTo>
                  <a:pt x="0" y="0"/>
                </a:lnTo>
                <a:close/>
              </a:path>
            </a:pathLst>
          </a:custGeom>
          <a:gradFill>
            <a:gsLst>
              <a:gs pos="100000">
                <a:schemeClr val="accent1">
                  <a:lumMod val="75000"/>
                </a:schemeClr>
              </a:gs>
              <a:gs pos="0">
                <a:schemeClr val="accent5">
                  <a:lumMod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5330EBBD-09F8-A45B-7379-D95EC175A846}"/>
              </a:ext>
            </a:extLst>
          </p:cNvPr>
          <p:cNvSpPr>
            <a:spLocks noGrp="1"/>
          </p:cNvSpPr>
          <p:nvPr>
            <p:ph type="title"/>
          </p:nvPr>
        </p:nvSpPr>
        <p:spPr/>
        <p:txBody>
          <a:bodyPr/>
          <a:lstStyle/>
          <a:p>
            <a:r>
              <a:rPr lang="en-GB"/>
              <a:t>SECURE 2.0</a:t>
            </a:r>
            <a:endParaRPr lang="en-US"/>
          </a:p>
        </p:txBody>
      </p:sp>
      <p:sp>
        <p:nvSpPr>
          <p:cNvPr id="10" name="Text Placeholder 9">
            <a:extLst>
              <a:ext uri="{FF2B5EF4-FFF2-40B4-BE49-F238E27FC236}">
                <a16:creationId xmlns:a16="http://schemas.microsoft.com/office/drawing/2014/main" id="{68300DBB-F6C5-2B9C-2B3C-1BA7A3948586}"/>
              </a:ext>
            </a:extLst>
          </p:cNvPr>
          <p:cNvSpPr>
            <a:spLocks noGrp="1"/>
          </p:cNvSpPr>
          <p:nvPr>
            <p:ph type="body" sz="quarter" idx="13"/>
          </p:nvPr>
        </p:nvSpPr>
        <p:spPr/>
        <p:txBody>
          <a:bodyPr/>
          <a:lstStyle/>
          <a:p>
            <a:r>
              <a:rPr lang="en-GB" dirty="0"/>
              <a:t>Required changes for plan sponsors*</a:t>
            </a:r>
          </a:p>
        </p:txBody>
      </p:sp>
      <p:sp>
        <p:nvSpPr>
          <p:cNvPr id="6" name="TextBox 5">
            <a:extLst>
              <a:ext uri="{FF2B5EF4-FFF2-40B4-BE49-F238E27FC236}">
                <a16:creationId xmlns:a16="http://schemas.microsoft.com/office/drawing/2014/main" id="{88444B9E-DD92-311F-EE6C-04EEE7BD5312}"/>
              </a:ext>
            </a:extLst>
          </p:cNvPr>
          <p:cNvSpPr txBox="1"/>
          <p:nvPr/>
        </p:nvSpPr>
        <p:spPr>
          <a:xfrm>
            <a:off x="7257810" y="5526986"/>
            <a:ext cx="2556490" cy="885627"/>
          </a:xfrm>
          <a:prstGeom prst="rect">
            <a:avLst/>
          </a:prstGeom>
          <a:noFill/>
        </p:spPr>
        <p:txBody>
          <a:bodyPr wrap="square" lIns="0" tIns="0" rIns="0" bIns="0" rtlCol="0">
            <a:spAutoFit/>
          </a:bodyPr>
          <a:lstStyle/>
          <a:p>
            <a:pPr>
              <a:lnSpc>
                <a:spcPts val="2300"/>
              </a:lnSpc>
            </a:pPr>
            <a:r>
              <a:rPr lang="en-GB" sz="2200" dirty="0">
                <a:solidFill>
                  <a:schemeClr val="bg1"/>
                </a:solidFill>
              </a:rPr>
              <a:t>Plan sponsors must ensure compliance with these provisions </a:t>
            </a:r>
          </a:p>
        </p:txBody>
      </p:sp>
      <p:sp>
        <p:nvSpPr>
          <p:cNvPr id="83" name="Oval 82">
            <a:extLst>
              <a:ext uri="{FF2B5EF4-FFF2-40B4-BE49-F238E27FC236}">
                <a16:creationId xmlns:a16="http://schemas.microsoft.com/office/drawing/2014/main" id="{7E8D2089-1D37-9A29-4A60-747713B63FCE}"/>
              </a:ext>
            </a:extLst>
          </p:cNvPr>
          <p:cNvSpPr/>
          <p:nvPr/>
        </p:nvSpPr>
        <p:spPr>
          <a:xfrm rot="13256014">
            <a:off x="8672781" y="2791111"/>
            <a:ext cx="202097" cy="202097"/>
          </a:xfrm>
          <a:prstGeom prst="ellipse">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6FCFD408-445F-25CE-6E30-79CAA938ABBA}"/>
              </a:ext>
            </a:extLst>
          </p:cNvPr>
          <p:cNvSpPr/>
          <p:nvPr/>
        </p:nvSpPr>
        <p:spPr>
          <a:xfrm rot="13256014">
            <a:off x="7837154" y="3664475"/>
            <a:ext cx="51525" cy="51525"/>
          </a:xfrm>
          <a:prstGeom prst="ellipse">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F85AD143-8DFE-8A87-44C0-2C4D17A6FA8F}"/>
              </a:ext>
            </a:extLst>
          </p:cNvPr>
          <p:cNvGrpSpPr/>
          <p:nvPr/>
        </p:nvGrpSpPr>
        <p:grpSpPr>
          <a:xfrm>
            <a:off x="845870" y="2731349"/>
            <a:ext cx="3024744" cy="3492807"/>
            <a:chOff x="845870" y="2565090"/>
            <a:chExt cx="3024744" cy="3492807"/>
          </a:xfrm>
        </p:grpSpPr>
        <p:sp>
          <p:nvSpPr>
            <p:cNvPr id="53" name="TextBox 52">
              <a:extLst>
                <a:ext uri="{FF2B5EF4-FFF2-40B4-BE49-F238E27FC236}">
                  <a16:creationId xmlns:a16="http://schemas.microsoft.com/office/drawing/2014/main" id="{935A4F35-6D73-881C-6D17-5785AF12C652}"/>
                </a:ext>
              </a:extLst>
            </p:cNvPr>
            <p:cNvSpPr txBox="1"/>
            <p:nvPr/>
          </p:nvSpPr>
          <p:spPr>
            <a:xfrm>
              <a:off x="1162813" y="2565090"/>
              <a:ext cx="2707801" cy="3492807"/>
            </a:xfrm>
            <a:prstGeom prst="rect">
              <a:avLst/>
            </a:prstGeom>
            <a:noFill/>
          </p:spPr>
          <p:txBody>
            <a:bodyPr wrap="square" lIns="0" tIns="0" rIns="0" bIns="0">
              <a:noAutofit/>
            </a:bodyPr>
            <a:lstStyle/>
            <a:p>
              <a:pPr>
                <a:spcAft>
                  <a:spcPts val="1500"/>
                </a:spcAft>
              </a:pPr>
              <a:r>
                <a:rPr lang="en-GB" sz="1600">
                  <a:solidFill>
                    <a:schemeClr val="bg1"/>
                  </a:solidFill>
                </a:rPr>
                <a:t>Further increase in the Required Minimum Distribution age</a:t>
              </a:r>
            </a:p>
            <a:p>
              <a:pPr>
                <a:spcAft>
                  <a:spcPts val="1500"/>
                </a:spcAft>
                <a:defRPr/>
              </a:pPr>
              <a:r>
                <a:rPr lang="en-GB" sz="1600">
                  <a:solidFill>
                    <a:srgbClr val="FFFFFF"/>
                  </a:solidFill>
                  <a:latin typeface="Calibri" panose="020F0502020204030204"/>
                </a:rPr>
                <a:t>Certain catch-up contributions required to be Roth</a:t>
              </a:r>
            </a:p>
            <a:p>
              <a:pPr>
                <a:spcAft>
                  <a:spcPts val="1500"/>
                </a:spcAft>
                <a:defRPr/>
              </a:pPr>
              <a:r>
                <a:rPr lang="en-GB" sz="1600">
                  <a:solidFill>
                    <a:srgbClr val="FFFFFF"/>
                  </a:solidFill>
                  <a:latin typeface="Calibri" panose="020F0502020204030204"/>
                </a:rPr>
                <a:t>Further expansion of eligibility </a:t>
              </a:r>
              <a:br>
                <a:rPr lang="en-GB" sz="1600">
                  <a:solidFill>
                    <a:srgbClr val="FFFFFF"/>
                  </a:solidFill>
                  <a:latin typeface="Calibri" panose="020F0502020204030204"/>
                </a:rPr>
              </a:br>
              <a:r>
                <a:rPr lang="en-GB" sz="1600">
                  <a:solidFill>
                    <a:srgbClr val="FFFFFF"/>
                  </a:solidFill>
                  <a:latin typeface="Calibri" panose="020F0502020204030204"/>
                </a:rPr>
                <a:t>to long-term, part-time workers</a:t>
              </a:r>
            </a:p>
            <a:p>
              <a:pPr>
                <a:spcAft>
                  <a:spcPts val="1500"/>
                </a:spcAft>
                <a:defRPr/>
              </a:pPr>
              <a:r>
                <a:rPr lang="en-GB" sz="1600">
                  <a:solidFill>
                    <a:srgbClr val="FFFFFF"/>
                  </a:solidFill>
                  <a:latin typeface="Calibri" panose="020F0502020204030204"/>
                </a:rPr>
                <a:t>Required auto-</a:t>
              </a:r>
              <a:r>
                <a:rPr lang="en-GB" sz="1600" err="1">
                  <a:solidFill>
                    <a:srgbClr val="FFFFFF"/>
                  </a:solidFill>
                  <a:latin typeface="Calibri" panose="020F0502020204030204"/>
                </a:rPr>
                <a:t>enrollment</a:t>
              </a:r>
              <a:r>
                <a:rPr lang="en-GB" sz="1600">
                  <a:solidFill>
                    <a:srgbClr val="FFFFFF"/>
                  </a:solidFill>
                  <a:latin typeface="Calibri" panose="020F0502020204030204"/>
                </a:rPr>
                <a:t> for new DC plans</a:t>
              </a:r>
            </a:p>
            <a:p>
              <a:pPr>
                <a:spcAft>
                  <a:spcPts val="1500"/>
                </a:spcAft>
                <a:defRPr/>
              </a:pPr>
              <a:r>
                <a:rPr lang="en-GB" sz="1600">
                  <a:solidFill>
                    <a:srgbClr val="FFFFFF"/>
                  </a:solidFill>
                  <a:latin typeface="Calibri" panose="020F0502020204030204"/>
                </a:rPr>
                <a:t>Annual paper benefit statement</a:t>
              </a:r>
              <a:endParaRPr lang="en-US" sz="1600">
                <a:solidFill>
                  <a:schemeClr val="bg1"/>
                </a:solidFill>
              </a:endParaRPr>
            </a:p>
          </p:txBody>
        </p:sp>
        <p:grpSp>
          <p:nvGrpSpPr>
            <p:cNvPr id="12" name="Group 11">
              <a:extLst>
                <a:ext uri="{FF2B5EF4-FFF2-40B4-BE49-F238E27FC236}">
                  <a16:creationId xmlns:a16="http://schemas.microsoft.com/office/drawing/2014/main" id="{1127C2A4-A16D-56BB-E005-B0DCFA11403D}"/>
                </a:ext>
              </a:extLst>
            </p:cNvPr>
            <p:cNvGrpSpPr/>
            <p:nvPr/>
          </p:nvGrpSpPr>
          <p:grpSpPr>
            <a:xfrm>
              <a:off x="845870" y="2618040"/>
              <a:ext cx="193222" cy="193220"/>
              <a:chOff x="-983541" y="1291319"/>
              <a:chExt cx="599440" cy="599440"/>
            </a:xfrm>
          </p:grpSpPr>
          <p:sp>
            <p:nvSpPr>
              <p:cNvPr id="13" name="Freeform 81">
                <a:extLst>
                  <a:ext uri="{FF2B5EF4-FFF2-40B4-BE49-F238E27FC236}">
                    <a16:creationId xmlns:a16="http://schemas.microsoft.com/office/drawing/2014/main" id="{CE1E5A74-B004-8257-3F16-8DE5B807536A}"/>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14" name="Oval 13">
                <a:extLst>
                  <a:ext uri="{FF2B5EF4-FFF2-40B4-BE49-F238E27FC236}">
                    <a16:creationId xmlns:a16="http://schemas.microsoft.com/office/drawing/2014/main" id="{4455F006-77EC-18A4-C2C3-6C0439499B17}"/>
                  </a:ext>
                </a:extLst>
              </p:cNvPr>
              <p:cNvSpPr/>
              <p:nvPr/>
            </p:nvSpPr>
            <p:spPr>
              <a:xfrm>
                <a:off x="-983541" y="1291319"/>
                <a:ext cx="599440" cy="599440"/>
              </a:xfrm>
              <a:prstGeom prst="ellips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nvGrpSpPr>
            <p:cNvPr id="15" name="Group 14">
              <a:extLst>
                <a:ext uri="{FF2B5EF4-FFF2-40B4-BE49-F238E27FC236}">
                  <a16:creationId xmlns:a16="http://schemas.microsoft.com/office/drawing/2014/main" id="{1BFC3114-F875-EE9E-CB65-1F2008576861}"/>
                </a:ext>
              </a:extLst>
            </p:cNvPr>
            <p:cNvGrpSpPr/>
            <p:nvPr/>
          </p:nvGrpSpPr>
          <p:grpSpPr>
            <a:xfrm>
              <a:off x="845870" y="3276138"/>
              <a:ext cx="193222" cy="193220"/>
              <a:chOff x="-983541" y="1291319"/>
              <a:chExt cx="599440" cy="599440"/>
            </a:xfrm>
          </p:grpSpPr>
          <p:sp>
            <p:nvSpPr>
              <p:cNvPr id="16" name="Freeform 81">
                <a:extLst>
                  <a:ext uri="{FF2B5EF4-FFF2-40B4-BE49-F238E27FC236}">
                    <a16:creationId xmlns:a16="http://schemas.microsoft.com/office/drawing/2014/main" id="{6CD6FED0-91A1-1F9E-FFD9-88D937804B86}"/>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17" name="Oval 16">
                <a:extLst>
                  <a:ext uri="{FF2B5EF4-FFF2-40B4-BE49-F238E27FC236}">
                    <a16:creationId xmlns:a16="http://schemas.microsoft.com/office/drawing/2014/main" id="{C261FB1F-BB71-3730-395B-34E4294A4939}"/>
                  </a:ext>
                </a:extLst>
              </p:cNvPr>
              <p:cNvSpPr/>
              <p:nvPr/>
            </p:nvSpPr>
            <p:spPr>
              <a:xfrm>
                <a:off x="-983541" y="1291319"/>
                <a:ext cx="599440" cy="599440"/>
              </a:xfrm>
              <a:prstGeom prst="ellips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nvGrpSpPr>
            <p:cNvPr id="18" name="Group 17">
              <a:extLst>
                <a:ext uri="{FF2B5EF4-FFF2-40B4-BE49-F238E27FC236}">
                  <a16:creationId xmlns:a16="http://schemas.microsoft.com/office/drawing/2014/main" id="{A33D52BE-231D-30B6-98A3-3052838832DE}"/>
                </a:ext>
              </a:extLst>
            </p:cNvPr>
            <p:cNvGrpSpPr/>
            <p:nvPr/>
          </p:nvGrpSpPr>
          <p:grpSpPr>
            <a:xfrm>
              <a:off x="845870" y="3930994"/>
              <a:ext cx="193222" cy="193220"/>
              <a:chOff x="-983541" y="1291319"/>
              <a:chExt cx="599440" cy="599440"/>
            </a:xfrm>
          </p:grpSpPr>
          <p:sp>
            <p:nvSpPr>
              <p:cNvPr id="19" name="Freeform 81">
                <a:extLst>
                  <a:ext uri="{FF2B5EF4-FFF2-40B4-BE49-F238E27FC236}">
                    <a16:creationId xmlns:a16="http://schemas.microsoft.com/office/drawing/2014/main" id="{1A4B4E66-30DD-EF2B-34C6-FD2698645448}"/>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20" name="Oval 19">
                <a:extLst>
                  <a:ext uri="{FF2B5EF4-FFF2-40B4-BE49-F238E27FC236}">
                    <a16:creationId xmlns:a16="http://schemas.microsoft.com/office/drawing/2014/main" id="{859AAE3D-D17C-9391-56E1-FCCF716A8540}"/>
                  </a:ext>
                </a:extLst>
              </p:cNvPr>
              <p:cNvSpPr/>
              <p:nvPr/>
            </p:nvSpPr>
            <p:spPr>
              <a:xfrm>
                <a:off x="-983541" y="1291319"/>
                <a:ext cx="599440" cy="599440"/>
              </a:xfrm>
              <a:prstGeom prst="ellips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nvGrpSpPr>
            <p:cNvPr id="21" name="Group 20">
              <a:extLst>
                <a:ext uri="{FF2B5EF4-FFF2-40B4-BE49-F238E27FC236}">
                  <a16:creationId xmlns:a16="http://schemas.microsoft.com/office/drawing/2014/main" id="{B6BB5BC3-F83B-1013-1333-ABB804CCB20E}"/>
                </a:ext>
              </a:extLst>
            </p:cNvPr>
            <p:cNvGrpSpPr/>
            <p:nvPr/>
          </p:nvGrpSpPr>
          <p:grpSpPr>
            <a:xfrm>
              <a:off x="845870" y="4647097"/>
              <a:ext cx="193222" cy="193220"/>
              <a:chOff x="-983541" y="1291319"/>
              <a:chExt cx="599440" cy="599440"/>
            </a:xfrm>
          </p:grpSpPr>
          <p:sp>
            <p:nvSpPr>
              <p:cNvPr id="22" name="Freeform 81">
                <a:extLst>
                  <a:ext uri="{FF2B5EF4-FFF2-40B4-BE49-F238E27FC236}">
                    <a16:creationId xmlns:a16="http://schemas.microsoft.com/office/drawing/2014/main" id="{0AFA65E0-2F76-F42F-1D65-BC74E5E28D19}"/>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23" name="Oval 22">
                <a:extLst>
                  <a:ext uri="{FF2B5EF4-FFF2-40B4-BE49-F238E27FC236}">
                    <a16:creationId xmlns:a16="http://schemas.microsoft.com/office/drawing/2014/main" id="{A86FE891-5F39-15D5-2541-0314EDDF07E0}"/>
                  </a:ext>
                </a:extLst>
              </p:cNvPr>
              <p:cNvSpPr/>
              <p:nvPr/>
            </p:nvSpPr>
            <p:spPr>
              <a:xfrm>
                <a:off x="-983541" y="1291319"/>
                <a:ext cx="599440" cy="599440"/>
              </a:xfrm>
              <a:prstGeom prst="ellips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nvGrpSpPr>
            <p:cNvPr id="24" name="Group 23">
              <a:extLst>
                <a:ext uri="{FF2B5EF4-FFF2-40B4-BE49-F238E27FC236}">
                  <a16:creationId xmlns:a16="http://schemas.microsoft.com/office/drawing/2014/main" id="{A6229A59-893D-AECD-B61B-C7964F11221F}"/>
                </a:ext>
              </a:extLst>
            </p:cNvPr>
            <p:cNvGrpSpPr/>
            <p:nvPr/>
          </p:nvGrpSpPr>
          <p:grpSpPr>
            <a:xfrm>
              <a:off x="845870" y="5312719"/>
              <a:ext cx="193222" cy="193220"/>
              <a:chOff x="-983541" y="1291319"/>
              <a:chExt cx="599440" cy="599440"/>
            </a:xfrm>
          </p:grpSpPr>
          <p:sp>
            <p:nvSpPr>
              <p:cNvPr id="25" name="Freeform 81">
                <a:extLst>
                  <a:ext uri="{FF2B5EF4-FFF2-40B4-BE49-F238E27FC236}">
                    <a16:creationId xmlns:a16="http://schemas.microsoft.com/office/drawing/2014/main" id="{58BE6B55-145A-DB4B-DFE6-CF3DF7FE5DCF}"/>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26" name="Oval 25">
                <a:extLst>
                  <a:ext uri="{FF2B5EF4-FFF2-40B4-BE49-F238E27FC236}">
                    <a16:creationId xmlns:a16="http://schemas.microsoft.com/office/drawing/2014/main" id="{38DEC97B-8FA8-11DE-8F11-DF54D3E37E2C}"/>
                  </a:ext>
                </a:extLst>
              </p:cNvPr>
              <p:cNvSpPr/>
              <p:nvPr/>
            </p:nvSpPr>
            <p:spPr>
              <a:xfrm>
                <a:off x="-983541" y="1291319"/>
                <a:ext cx="599440" cy="599440"/>
              </a:xfrm>
              <a:prstGeom prst="ellips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grpSp>
        <p:nvGrpSpPr>
          <p:cNvPr id="27" name="Group 26">
            <a:extLst>
              <a:ext uri="{FF2B5EF4-FFF2-40B4-BE49-F238E27FC236}">
                <a16:creationId xmlns:a16="http://schemas.microsoft.com/office/drawing/2014/main" id="{0A5E1319-26B1-09EF-1766-F50F58DD3359}"/>
              </a:ext>
            </a:extLst>
          </p:cNvPr>
          <p:cNvGrpSpPr/>
          <p:nvPr/>
        </p:nvGrpSpPr>
        <p:grpSpPr>
          <a:xfrm>
            <a:off x="6830471" y="5515320"/>
            <a:ext cx="302226" cy="302226"/>
            <a:chOff x="6546851" y="9837738"/>
            <a:chExt cx="188913" cy="188913"/>
          </a:xfrm>
        </p:grpSpPr>
        <p:sp>
          <p:nvSpPr>
            <p:cNvPr id="30" name="Freeform 131">
              <a:extLst>
                <a:ext uri="{FF2B5EF4-FFF2-40B4-BE49-F238E27FC236}">
                  <a16:creationId xmlns:a16="http://schemas.microsoft.com/office/drawing/2014/main" id="{0C67F775-F0D9-CF66-17C7-4DBDAA1165FC}"/>
                </a:ext>
              </a:extLst>
            </p:cNvPr>
            <p:cNvSpPr>
              <a:spLocks/>
            </p:cNvSpPr>
            <p:nvPr/>
          </p:nvSpPr>
          <p:spPr bwMode="auto">
            <a:xfrm>
              <a:off x="6546851" y="9837738"/>
              <a:ext cx="188913" cy="188913"/>
            </a:xfrm>
            <a:custGeom>
              <a:avLst/>
              <a:gdLst>
                <a:gd name="T0" fmla="*/ 88 w 88"/>
                <a:gd name="T1" fmla="*/ 43 h 88"/>
                <a:gd name="T2" fmla="*/ 44 w 88"/>
                <a:gd name="T3" fmla="*/ 88 h 88"/>
                <a:gd name="T4" fmla="*/ 0 w 88"/>
                <a:gd name="T5" fmla="*/ 45 h 88"/>
                <a:gd name="T6" fmla="*/ 44 w 88"/>
                <a:gd name="T7" fmla="*/ 0 h 88"/>
                <a:gd name="T8" fmla="*/ 88 w 88"/>
                <a:gd name="T9" fmla="*/ 43 h 88"/>
              </a:gdLst>
              <a:ahLst/>
              <a:cxnLst>
                <a:cxn ang="0">
                  <a:pos x="T0" y="T1"/>
                </a:cxn>
                <a:cxn ang="0">
                  <a:pos x="T2" y="T3"/>
                </a:cxn>
                <a:cxn ang="0">
                  <a:pos x="T4" y="T5"/>
                </a:cxn>
                <a:cxn ang="0">
                  <a:pos x="T6" y="T7"/>
                </a:cxn>
                <a:cxn ang="0">
                  <a:pos x="T8" y="T9"/>
                </a:cxn>
              </a:cxnLst>
              <a:rect l="0" t="0" r="r" b="b"/>
              <a:pathLst>
                <a:path w="88" h="88">
                  <a:moveTo>
                    <a:pt x="88" y="43"/>
                  </a:moveTo>
                  <a:cubicBezTo>
                    <a:pt x="88" y="68"/>
                    <a:pt x="68" y="88"/>
                    <a:pt x="44" y="88"/>
                  </a:cubicBezTo>
                  <a:cubicBezTo>
                    <a:pt x="20" y="88"/>
                    <a:pt x="0" y="69"/>
                    <a:pt x="0" y="45"/>
                  </a:cubicBezTo>
                  <a:cubicBezTo>
                    <a:pt x="0" y="20"/>
                    <a:pt x="20" y="0"/>
                    <a:pt x="44" y="0"/>
                  </a:cubicBezTo>
                  <a:cubicBezTo>
                    <a:pt x="68" y="0"/>
                    <a:pt x="88" y="19"/>
                    <a:pt x="88" y="43"/>
                  </a:cubicBez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31" name="Line 132">
              <a:extLst>
                <a:ext uri="{FF2B5EF4-FFF2-40B4-BE49-F238E27FC236}">
                  <a16:creationId xmlns:a16="http://schemas.microsoft.com/office/drawing/2014/main" id="{DB42ECF5-74ED-FCD8-31D4-9F9A5C2AA820}"/>
                </a:ext>
              </a:extLst>
            </p:cNvPr>
            <p:cNvSpPr>
              <a:spLocks noChangeShapeType="1"/>
            </p:cNvSpPr>
            <p:nvPr/>
          </p:nvSpPr>
          <p:spPr bwMode="auto">
            <a:xfrm flipV="1">
              <a:off x="6642101" y="9885363"/>
              <a:ext cx="0" cy="60325"/>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32" name="Freeform 133">
              <a:extLst>
                <a:ext uri="{FF2B5EF4-FFF2-40B4-BE49-F238E27FC236}">
                  <a16:creationId xmlns:a16="http://schemas.microsoft.com/office/drawing/2014/main" id="{78C28D19-2593-673E-C340-C81BC8A41CD4}"/>
                </a:ext>
              </a:extLst>
            </p:cNvPr>
            <p:cNvSpPr>
              <a:spLocks/>
            </p:cNvSpPr>
            <p:nvPr/>
          </p:nvSpPr>
          <p:spPr bwMode="auto">
            <a:xfrm flipV="1">
              <a:off x="6637603" y="9966925"/>
              <a:ext cx="10140" cy="10140"/>
            </a:xfrm>
            <a:custGeom>
              <a:avLst/>
              <a:gdLst>
                <a:gd name="T0" fmla="*/ 4 w 4"/>
                <a:gd name="T1" fmla="*/ 2 h 4"/>
                <a:gd name="T2" fmla="*/ 2 w 4"/>
                <a:gd name="T3" fmla="*/ 4 h 4"/>
                <a:gd name="T4" fmla="*/ 2 w 4"/>
                <a:gd name="T5" fmla="*/ 4 h 4"/>
                <a:gd name="T6" fmla="*/ 0 w 4"/>
                <a:gd name="T7" fmla="*/ 2 h 4"/>
                <a:gd name="T8" fmla="*/ 0 w 4"/>
                <a:gd name="T9" fmla="*/ 2 h 4"/>
                <a:gd name="T10" fmla="*/ 2 w 4"/>
                <a:gd name="T11" fmla="*/ 0 h 4"/>
                <a:gd name="T12" fmla="*/ 2 w 4"/>
                <a:gd name="T13" fmla="*/ 0 h 4"/>
                <a:gd name="T14" fmla="*/ 4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2"/>
                  </a:moveTo>
                  <a:cubicBezTo>
                    <a:pt x="4" y="3"/>
                    <a:pt x="3" y="4"/>
                    <a:pt x="2" y="4"/>
                  </a:cubicBezTo>
                  <a:cubicBezTo>
                    <a:pt x="2" y="4"/>
                    <a:pt x="2" y="4"/>
                    <a:pt x="2" y="4"/>
                  </a:cubicBezTo>
                  <a:cubicBezTo>
                    <a:pt x="1" y="4"/>
                    <a:pt x="0" y="3"/>
                    <a:pt x="0" y="2"/>
                  </a:cubicBezTo>
                  <a:cubicBezTo>
                    <a:pt x="0" y="2"/>
                    <a:pt x="0" y="2"/>
                    <a:pt x="0" y="2"/>
                  </a:cubicBezTo>
                  <a:cubicBezTo>
                    <a:pt x="0" y="1"/>
                    <a:pt x="1" y="0"/>
                    <a:pt x="2" y="0"/>
                  </a:cubicBezTo>
                  <a:cubicBezTo>
                    <a:pt x="2" y="0"/>
                    <a:pt x="2" y="0"/>
                    <a:pt x="2" y="0"/>
                  </a:cubicBezTo>
                  <a:cubicBezTo>
                    <a:pt x="3" y="0"/>
                    <a:pt x="4" y="1"/>
                    <a:pt x="4" y="2"/>
                  </a:cubicBezTo>
                  <a:close/>
                </a:path>
              </a:pathLst>
            </a:custGeom>
            <a:solidFill>
              <a:srgbClr val="FFFFFF"/>
            </a:solidFill>
            <a:ln w="12700" cap="flat">
              <a:noFill/>
              <a:prstDash val="solid"/>
              <a:round/>
              <a:headEnd/>
              <a:tailEnd/>
            </a:ln>
          </p:spPr>
          <p:txBody>
            <a:bodyPr vert="horz" wrap="square" lIns="91440" tIns="45720" rIns="91440" bIns="45720" numCol="1" anchor="t" anchorCtr="0" compatLnSpc="1">
              <a:prstTxWarp prst="textNoShape">
                <a:avLst/>
              </a:prstTxWarp>
            </a:bodyPr>
            <a:lstStyle/>
            <a:p>
              <a:endParaRPr lang="en-US" sz="1351"/>
            </a:p>
          </p:txBody>
        </p:sp>
      </p:grpSp>
      <p:grpSp>
        <p:nvGrpSpPr>
          <p:cNvPr id="45" name="Group 44">
            <a:extLst>
              <a:ext uri="{FF2B5EF4-FFF2-40B4-BE49-F238E27FC236}">
                <a16:creationId xmlns:a16="http://schemas.microsoft.com/office/drawing/2014/main" id="{D5DAE938-483A-B322-1475-3F047FA5D32F}"/>
              </a:ext>
            </a:extLst>
          </p:cNvPr>
          <p:cNvGrpSpPr/>
          <p:nvPr/>
        </p:nvGrpSpPr>
        <p:grpSpPr>
          <a:xfrm>
            <a:off x="6895597" y="1941757"/>
            <a:ext cx="1771718" cy="1127771"/>
            <a:chOff x="6590796" y="1941750"/>
            <a:chExt cx="1771718" cy="1127771"/>
          </a:xfrm>
        </p:grpSpPr>
        <p:sp>
          <p:nvSpPr>
            <p:cNvPr id="81" name="Oval 80">
              <a:extLst>
                <a:ext uri="{FF2B5EF4-FFF2-40B4-BE49-F238E27FC236}">
                  <a16:creationId xmlns:a16="http://schemas.microsoft.com/office/drawing/2014/main" id="{F2FCE6EA-A571-F88D-A121-8B7CF372AC2E}"/>
                </a:ext>
              </a:extLst>
            </p:cNvPr>
            <p:cNvSpPr/>
            <p:nvPr/>
          </p:nvSpPr>
          <p:spPr>
            <a:xfrm rot="13256014">
              <a:off x="6875737" y="2011376"/>
              <a:ext cx="266631" cy="266631"/>
            </a:xfrm>
            <a:prstGeom prst="ellipse">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72DD2FFB-0A4B-CF17-ADCD-7DEA65D96AA5}"/>
                </a:ext>
              </a:extLst>
            </p:cNvPr>
            <p:cNvSpPr/>
            <p:nvPr/>
          </p:nvSpPr>
          <p:spPr>
            <a:xfrm rot="13256014">
              <a:off x="6590796" y="2420657"/>
              <a:ext cx="134570" cy="134570"/>
            </a:xfrm>
            <a:prstGeom prst="ellipse">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Straight Connector 4130">
              <a:extLst>
                <a:ext uri="{FF2B5EF4-FFF2-40B4-BE49-F238E27FC236}">
                  <a16:creationId xmlns:a16="http://schemas.microsoft.com/office/drawing/2014/main" id="{EC75B042-4F66-F6A4-5681-C10131714B89}"/>
                </a:ext>
              </a:extLst>
            </p:cNvPr>
            <p:cNvGrpSpPr/>
            <p:nvPr/>
          </p:nvGrpSpPr>
          <p:grpSpPr>
            <a:xfrm>
              <a:off x="7234743" y="1941750"/>
              <a:ext cx="1127771" cy="1127771"/>
              <a:chOff x="7466512" y="2593965"/>
              <a:chExt cx="1127771" cy="1127771"/>
            </a:xfrm>
          </p:grpSpPr>
          <p:sp>
            <p:nvSpPr>
              <p:cNvPr id="34" name="Oval 33">
                <a:extLst>
                  <a:ext uri="{FF2B5EF4-FFF2-40B4-BE49-F238E27FC236}">
                    <a16:creationId xmlns:a16="http://schemas.microsoft.com/office/drawing/2014/main" id="{CD3890E7-7072-5DA0-8261-42587B45FD50}"/>
                  </a:ext>
                </a:extLst>
              </p:cNvPr>
              <p:cNvSpPr/>
              <p:nvPr/>
            </p:nvSpPr>
            <p:spPr>
              <a:xfrm>
                <a:off x="7466512" y="2593965"/>
                <a:ext cx="1127771" cy="1127771"/>
              </a:xfrm>
              <a:prstGeom prst="ellipse">
                <a:avLst/>
              </a:prstGeom>
              <a:noFill/>
              <a:ln w="15875">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89EC46E1-087F-10DD-98CE-C968B073A811}"/>
                  </a:ext>
                </a:extLst>
              </p:cNvPr>
              <p:cNvSpPr/>
              <p:nvPr/>
            </p:nvSpPr>
            <p:spPr>
              <a:xfrm>
                <a:off x="7541499" y="2668953"/>
                <a:ext cx="977800" cy="977798"/>
              </a:xfrm>
              <a:prstGeom prst="ellipse">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91440" rIns="0" rtlCol="0" anchor="ctr"/>
              <a:lstStyle/>
              <a:p>
                <a:pPr algn="ctr">
                  <a:lnSpc>
                    <a:spcPct val="65714"/>
                  </a:lnSpc>
                </a:pPr>
                <a:endParaRPr lang="en-US" sz="1400">
                  <a:solidFill>
                    <a:srgbClr val="005670"/>
                  </a:solidFill>
                </a:endParaRPr>
              </a:p>
            </p:txBody>
          </p:sp>
          <p:grpSp>
            <p:nvGrpSpPr>
              <p:cNvPr id="36" name="Group 35">
                <a:extLst>
                  <a:ext uri="{FF2B5EF4-FFF2-40B4-BE49-F238E27FC236}">
                    <a16:creationId xmlns:a16="http://schemas.microsoft.com/office/drawing/2014/main" id="{A4CD12C0-91BF-0550-7086-1983A14AB7AE}"/>
                  </a:ext>
                </a:extLst>
              </p:cNvPr>
              <p:cNvGrpSpPr/>
              <p:nvPr/>
            </p:nvGrpSpPr>
            <p:grpSpPr>
              <a:xfrm>
                <a:off x="7741047" y="2868500"/>
                <a:ext cx="578700" cy="578700"/>
                <a:chOff x="6546851" y="9837738"/>
                <a:chExt cx="188913" cy="188913"/>
              </a:xfrm>
            </p:grpSpPr>
            <p:sp>
              <p:nvSpPr>
                <p:cNvPr id="37" name="Freeform 131">
                  <a:extLst>
                    <a:ext uri="{FF2B5EF4-FFF2-40B4-BE49-F238E27FC236}">
                      <a16:creationId xmlns:a16="http://schemas.microsoft.com/office/drawing/2014/main" id="{EE537CB6-F20D-4CC6-0EB1-E2D819CFE5C1}"/>
                    </a:ext>
                  </a:extLst>
                </p:cNvPr>
                <p:cNvSpPr>
                  <a:spLocks/>
                </p:cNvSpPr>
                <p:nvPr/>
              </p:nvSpPr>
              <p:spPr bwMode="auto">
                <a:xfrm>
                  <a:off x="6546851" y="9837738"/>
                  <a:ext cx="188913" cy="188913"/>
                </a:xfrm>
                <a:custGeom>
                  <a:avLst/>
                  <a:gdLst>
                    <a:gd name="T0" fmla="*/ 88 w 88"/>
                    <a:gd name="T1" fmla="*/ 43 h 88"/>
                    <a:gd name="T2" fmla="*/ 44 w 88"/>
                    <a:gd name="T3" fmla="*/ 88 h 88"/>
                    <a:gd name="T4" fmla="*/ 0 w 88"/>
                    <a:gd name="T5" fmla="*/ 45 h 88"/>
                    <a:gd name="T6" fmla="*/ 44 w 88"/>
                    <a:gd name="T7" fmla="*/ 0 h 88"/>
                    <a:gd name="T8" fmla="*/ 88 w 88"/>
                    <a:gd name="T9" fmla="*/ 43 h 88"/>
                  </a:gdLst>
                  <a:ahLst/>
                  <a:cxnLst>
                    <a:cxn ang="0">
                      <a:pos x="T0" y="T1"/>
                    </a:cxn>
                    <a:cxn ang="0">
                      <a:pos x="T2" y="T3"/>
                    </a:cxn>
                    <a:cxn ang="0">
                      <a:pos x="T4" y="T5"/>
                    </a:cxn>
                    <a:cxn ang="0">
                      <a:pos x="T6" y="T7"/>
                    </a:cxn>
                    <a:cxn ang="0">
                      <a:pos x="T8" y="T9"/>
                    </a:cxn>
                  </a:cxnLst>
                  <a:rect l="0" t="0" r="r" b="b"/>
                  <a:pathLst>
                    <a:path w="88" h="88">
                      <a:moveTo>
                        <a:pt x="88" y="43"/>
                      </a:moveTo>
                      <a:cubicBezTo>
                        <a:pt x="88" y="68"/>
                        <a:pt x="68" y="88"/>
                        <a:pt x="44" y="88"/>
                      </a:cubicBezTo>
                      <a:cubicBezTo>
                        <a:pt x="20" y="88"/>
                        <a:pt x="0" y="69"/>
                        <a:pt x="0" y="45"/>
                      </a:cubicBezTo>
                      <a:cubicBezTo>
                        <a:pt x="0" y="20"/>
                        <a:pt x="20" y="0"/>
                        <a:pt x="44" y="0"/>
                      </a:cubicBezTo>
                      <a:cubicBezTo>
                        <a:pt x="68" y="0"/>
                        <a:pt x="88" y="19"/>
                        <a:pt x="88" y="43"/>
                      </a:cubicBezTo>
                      <a:close/>
                    </a:path>
                  </a:pathLst>
                </a:cu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38" name="Line 132">
                  <a:extLst>
                    <a:ext uri="{FF2B5EF4-FFF2-40B4-BE49-F238E27FC236}">
                      <a16:creationId xmlns:a16="http://schemas.microsoft.com/office/drawing/2014/main" id="{831911A1-5146-BE07-00F4-7BBCFDF54FD5}"/>
                    </a:ext>
                  </a:extLst>
                </p:cNvPr>
                <p:cNvSpPr>
                  <a:spLocks noChangeShapeType="1"/>
                </p:cNvSpPr>
                <p:nvPr/>
              </p:nvSpPr>
              <p:spPr bwMode="auto">
                <a:xfrm flipV="1">
                  <a:off x="6642101" y="9885363"/>
                  <a:ext cx="0" cy="60325"/>
                </a:xfrm>
                <a:prstGeom prst="line">
                  <a:avLst/>
                </a:prstGeom>
                <a:noFill/>
                <a:ln w="1270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39" name="Freeform 133">
                  <a:extLst>
                    <a:ext uri="{FF2B5EF4-FFF2-40B4-BE49-F238E27FC236}">
                      <a16:creationId xmlns:a16="http://schemas.microsoft.com/office/drawing/2014/main" id="{CAE95954-2A57-C851-B30F-01018E2705D2}"/>
                    </a:ext>
                  </a:extLst>
                </p:cNvPr>
                <p:cNvSpPr>
                  <a:spLocks/>
                </p:cNvSpPr>
                <p:nvPr/>
              </p:nvSpPr>
              <p:spPr bwMode="auto">
                <a:xfrm>
                  <a:off x="6639114" y="9971088"/>
                  <a:ext cx="7938" cy="8226"/>
                </a:xfrm>
                <a:custGeom>
                  <a:avLst/>
                  <a:gdLst>
                    <a:gd name="T0" fmla="*/ 4 w 4"/>
                    <a:gd name="T1" fmla="*/ 2 h 4"/>
                    <a:gd name="T2" fmla="*/ 2 w 4"/>
                    <a:gd name="T3" fmla="*/ 4 h 4"/>
                    <a:gd name="T4" fmla="*/ 2 w 4"/>
                    <a:gd name="T5" fmla="*/ 4 h 4"/>
                    <a:gd name="T6" fmla="*/ 0 w 4"/>
                    <a:gd name="T7" fmla="*/ 2 h 4"/>
                    <a:gd name="T8" fmla="*/ 0 w 4"/>
                    <a:gd name="T9" fmla="*/ 2 h 4"/>
                    <a:gd name="T10" fmla="*/ 2 w 4"/>
                    <a:gd name="T11" fmla="*/ 0 h 4"/>
                    <a:gd name="T12" fmla="*/ 2 w 4"/>
                    <a:gd name="T13" fmla="*/ 0 h 4"/>
                    <a:gd name="T14" fmla="*/ 4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2"/>
                      </a:moveTo>
                      <a:cubicBezTo>
                        <a:pt x="4" y="3"/>
                        <a:pt x="3" y="4"/>
                        <a:pt x="2" y="4"/>
                      </a:cubicBezTo>
                      <a:cubicBezTo>
                        <a:pt x="2" y="4"/>
                        <a:pt x="2" y="4"/>
                        <a:pt x="2" y="4"/>
                      </a:cubicBezTo>
                      <a:cubicBezTo>
                        <a:pt x="1" y="4"/>
                        <a:pt x="0" y="3"/>
                        <a:pt x="0" y="2"/>
                      </a:cubicBezTo>
                      <a:cubicBezTo>
                        <a:pt x="0" y="2"/>
                        <a:pt x="0" y="2"/>
                        <a:pt x="0" y="2"/>
                      </a:cubicBezTo>
                      <a:cubicBezTo>
                        <a:pt x="0" y="1"/>
                        <a:pt x="1" y="0"/>
                        <a:pt x="2" y="0"/>
                      </a:cubicBezTo>
                      <a:cubicBezTo>
                        <a:pt x="2" y="0"/>
                        <a:pt x="2" y="0"/>
                        <a:pt x="2" y="0"/>
                      </a:cubicBezTo>
                      <a:cubicBezTo>
                        <a:pt x="3" y="0"/>
                        <a:pt x="4" y="1"/>
                        <a:pt x="4" y="2"/>
                      </a:cubicBezTo>
                      <a:close/>
                    </a:path>
                  </a:pathLst>
                </a:custGeom>
                <a:noFill/>
                <a:ln w="12700" cap="flat">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grpSp>
      <p:sp>
        <p:nvSpPr>
          <p:cNvPr id="3" name="Slide Number Placeholder 3">
            <a:extLst>
              <a:ext uri="{FF2B5EF4-FFF2-40B4-BE49-F238E27FC236}">
                <a16:creationId xmlns:a16="http://schemas.microsoft.com/office/drawing/2014/main" id="{EDE615E9-8C14-AF91-B261-B22182AE8C4A}"/>
              </a:ext>
            </a:extLst>
          </p:cNvPr>
          <p:cNvSpPr>
            <a:spLocks noGrp="1"/>
          </p:cNvSpPr>
          <p:nvPr>
            <p:ph type="sldNum" sz="quarter" idx="12"/>
          </p:nvPr>
        </p:nvSpPr>
        <p:spPr>
          <a:xfrm>
            <a:off x="2" y="7358592"/>
            <a:ext cx="474948" cy="413808"/>
          </a:xfrm>
        </p:spPr>
        <p:txBody>
          <a:bodyPr/>
          <a:lstStyle/>
          <a:p>
            <a:fld id="{05BFBC55-CFB3-E64F-8BCC-34A4E1FBD227}" type="slidenum">
              <a:rPr lang="en-US" smtClean="0"/>
              <a:pPr/>
              <a:t>3</a:t>
            </a:fld>
            <a:endParaRPr lang="en-US"/>
          </a:p>
        </p:txBody>
      </p:sp>
      <p:sp>
        <p:nvSpPr>
          <p:cNvPr id="4" name="Footer Placeholder 4">
            <a:extLst>
              <a:ext uri="{FF2B5EF4-FFF2-40B4-BE49-F238E27FC236}">
                <a16:creationId xmlns:a16="http://schemas.microsoft.com/office/drawing/2014/main" id="{36E5FFBF-7B50-4EAF-815C-EBA514E0E2E8}"/>
              </a:ext>
            </a:extLst>
          </p:cNvPr>
          <p:cNvSpPr>
            <a:spLocks noGrp="1"/>
          </p:cNvSpPr>
          <p:nvPr>
            <p:ph type="ftr" sz="quarter" idx="11"/>
          </p:nvPr>
        </p:nvSpPr>
        <p:spPr>
          <a:xfrm>
            <a:off x="779275" y="6876448"/>
            <a:ext cx="7599287" cy="745484"/>
          </a:xfrm>
        </p:spPr>
        <p:txBody>
          <a:bodyPr/>
          <a:lstStyle>
            <a:lvl1pPr>
              <a:defRPr>
                <a:solidFill>
                  <a:schemeClr val="bg1">
                    <a:lumMod val="50000"/>
                  </a:schemeClr>
                </a:solidFill>
              </a:defRPr>
            </a:lvl1pPr>
          </a:lstStyle>
          <a:p>
            <a:r>
              <a:rPr lang="en-US" sz="1000" b="1" dirty="0"/>
              <a:t>NOTE:</a:t>
            </a:r>
            <a:r>
              <a:rPr lang="en-US" sz="1000" dirty="0"/>
              <a:t> This is not a complete list of provisions.</a:t>
            </a:r>
          </a:p>
          <a:p>
            <a:endParaRPr lang="en-US" sz="1000" dirty="0"/>
          </a:p>
          <a:p>
            <a:r>
              <a:rPr lang="en-US" dirty="0"/>
              <a:t>*The applicability of each provision depends upon plan type (DB, DC, ERISA, non-ERISA, etc.).  </a:t>
            </a:r>
            <a:br>
              <a:rPr lang="en-US" dirty="0"/>
            </a:br>
            <a:r>
              <a:rPr lang="en-US" dirty="0"/>
              <a:t>  Detailed information will be provided to Fidelity’s plan sponsor clients in subsequent communications. </a:t>
            </a:r>
          </a:p>
        </p:txBody>
      </p:sp>
      <p:grpSp>
        <p:nvGrpSpPr>
          <p:cNvPr id="9" name="Group 8">
            <a:extLst>
              <a:ext uri="{FF2B5EF4-FFF2-40B4-BE49-F238E27FC236}">
                <a16:creationId xmlns:a16="http://schemas.microsoft.com/office/drawing/2014/main" id="{77A82976-5057-D870-9FE7-D15FB76B23BE}"/>
              </a:ext>
            </a:extLst>
          </p:cNvPr>
          <p:cNvGrpSpPr/>
          <p:nvPr/>
        </p:nvGrpSpPr>
        <p:grpSpPr>
          <a:xfrm>
            <a:off x="8108120" y="136633"/>
            <a:ext cx="2255083" cy="511914"/>
            <a:chOff x="8108118" y="136633"/>
            <a:chExt cx="2255083" cy="511914"/>
          </a:xfrm>
        </p:grpSpPr>
        <p:sp>
          <p:nvSpPr>
            <p:cNvPr id="11" name="Freeform: Shape 10">
              <a:extLst>
                <a:ext uri="{FF2B5EF4-FFF2-40B4-BE49-F238E27FC236}">
                  <a16:creationId xmlns:a16="http://schemas.microsoft.com/office/drawing/2014/main" id="{3352E699-9516-770F-29AC-7D136E2FF2C8}"/>
                </a:ext>
              </a:extLst>
            </p:cNvPr>
            <p:cNvSpPr/>
            <p:nvPr/>
          </p:nvSpPr>
          <p:spPr>
            <a:xfrm>
              <a:off x="8108118" y="136633"/>
              <a:ext cx="2255083" cy="511914"/>
            </a:xfrm>
            <a:custGeom>
              <a:avLst/>
              <a:gdLst>
                <a:gd name="connsiteX0" fmla="*/ 0 w 2255083"/>
                <a:gd name="connsiteY0" fmla="*/ 255956 h 511914"/>
                <a:gd name="connsiteX1" fmla="*/ 0 w 2255083"/>
                <a:gd name="connsiteY1" fmla="*/ 255957 h 511914"/>
                <a:gd name="connsiteX2" fmla="*/ 0 w 2255083"/>
                <a:gd name="connsiteY2" fmla="*/ 255957 h 511914"/>
                <a:gd name="connsiteX3" fmla="*/ 255957 w 2255083"/>
                <a:gd name="connsiteY3" fmla="*/ 0 h 511914"/>
                <a:gd name="connsiteX4" fmla="*/ 2255083 w 2255083"/>
                <a:gd name="connsiteY4" fmla="*/ 0 h 511914"/>
                <a:gd name="connsiteX5" fmla="*/ 2255083 w 2255083"/>
                <a:gd name="connsiteY5" fmla="*/ 511914 h 511914"/>
                <a:gd name="connsiteX6" fmla="*/ 255957 w 2255083"/>
                <a:gd name="connsiteY6" fmla="*/ 511913 h 511914"/>
                <a:gd name="connsiteX7" fmla="*/ 20115 w 2255083"/>
                <a:gd name="connsiteY7" fmla="*/ 355586 h 511914"/>
                <a:gd name="connsiteX8" fmla="*/ 0 w 2255083"/>
                <a:gd name="connsiteY8" fmla="*/ 255957 h 511914"/>
                <a:gd name="connsiteX9" fmla="*/ 20115 w 2255083"/>
                <a:gd name="connsiteY9" fmla="*/ 156327 h 511914"/>
                <a:gd name="connsiteX10" fmla="*/ 255957 w 2255083"/>
                <a:gd name="connsiteY10" fmla="*/ 0 h 51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5083" h="511914">
                  <a:moveTo>
                    <a:pt x="0" y="255956"/>
                  </a:moveTo>
                  <a:lnTo>
                    <a:pt x="0" y="255957"/>
                  </a:lnTo>
                  <a:lnTo>
                    <a:pt x="0" y="255957"/>
                  </a:lnTo>
                  <a:close/>
                  <a:moveTo>
                    <a:pt x="255957" y="0"/>
                  </a:moveTo>
                  <a:lnTo>
                    <a:pt x="2255083" y="0"/>
                  </a:lnTo>
                  <a:lnTo>
                    <a:pt x="2255083" y="511914"/>
                  </a:lnTo>
                  <a:lnTo>
                    <a:pt x="255957" y="511913"/>
                  </a:lnTo>
                  <a:cubicBezTo>
                    <a:pt x="149937" y="511913"/>
                    <a:pt x="58971" y="447453"/>
                    <a:pt x="20115" y="355586"/>
                  </a:cubicBezTo>
                  <a:lnTo>
                    <a:pt x="0" y="255957"/>
                  </a:lnTo>
                  <a:lnTo>
                    <a:pt x="20115" y="156327"/>
                  </a:lnTo>
                  <a:cubicBezTo>
                    <a:pt x="58971" y="64460"/>
                    <a:pt x="149937" y="0"/>
                    <a:pt x="255957" y="0"/>
                  </a:cubicBezTo>
                  <a:close/>
                </a:path>
              </a:pathLst>
            </a:custGeom>
            <a:gradFill>
              <a:gsLst>
                <a:gs pos="50000">
                  <a:schemeClr val="bg1"/>
                </a:gs>
                <a:gs pos="83000">
                  <a:schemeClr val="bg1"/>
                </a:gs>
                <a:gs pos="100000">
                  <a:schemeClr val="bg1">
                    <a:lumMod val="95000"/>
                  </a:schemeClr>
                </a:gs>
              </a:gsLst>
              <a:lin ang="0" scaled="0"/>
            </a:gra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pic>
          <p:nvPicPr>
            <p:cNvPr id="28" name="Picture 27">
              <a:extLst>
                <a:ext uri="{FF2B5EF4-FFF2-40B4-BE49-F238E27FC236}">
                  <a16:creationId xmlns:a16="http://schemas.microsoft.com/office/drawing/2014/main" id="{AB32EAAE-BAC2-9514-617E-35E4DFC2C951}"/>
                </a:ext>
              </a:extLst>
            </p:cNvPr>
            <p:cNvPicPr>
              <a:picLocks noChangeAspect="1"/>
            </p:cNvPicPr>
            <p:nvPr/>
          </p:nvPicPr>
          <p:blipFill>
            <a:blip r:embed="rId4"/>
            <a:stretch>
              <a:fillRect/>
            </a:stretch>
          </p:blipFill>
          <p:spPr>
            <a:xfrm>
              <a:off x="8293689" y="154021"/>
              <a:ext cx="1558336" cy="477138"/>
            </a:xfrm>
            <a:prstGeom prst="rect">
              <a:avLst/>
            </a:prstGeom>
          </p:spPr>
        </p:pic>
      </p:grpSp>
    </p:spTree>
    <p:extLst>
      <p:ext uri="{BB962C8B-B14F-4D97-AF65-F5344CB8AC3E}">
        <p14:creationId xmlns:p14="http://schemas.microsoft.com/office/powerpoint/2010/main" val="3533474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250"/>
                                        <p:tgtEl>
                                          <p:spTgt spid="44"/>
                                        </p:tgtEl>
                                      </p:cBhvr>
                                    </p:animEffect>
                                  </p:childTnLst>
                                </p:cTn>
                              </p:par>
                              <p:par>
                                <p:cTn id="8" presetID="42" presetClass="path" presetSubtype="0" decel="100000" fill="hold" nodeType="withEffect">
                                  <p:stCondLst>
                                    <p:cond delay="0"/>
                                  </p:stCondLst>
                                  <p:childTnLst>
                                    <p:animMotion origin="layout" path="M 0.01666 -0.00046 L 3.75E-6 1.85185E-6 " pathEditMode="relative" rAng="0" ptsTypes="AA">
                                      <p:cBhvr>
                                        <p:cTn id="9" dur="500" fill="hold"/>
                                        <p:tgtEl>
                                          <p:spTgt spid="44"/>
                                        </p:tgtEl>
                                        <p:attrNameLst>
                                          <p:attrName>ppt_x</p:attrName>
                                          <p:attrName>ppt_y</p:attrName>
                                        </p:attrNameLst>
                                      </p:cBhvr>
                                      <p:rCtr x="-83300" y="2300"/>
                                    </p:animMotion>
                                  </p:childTnLst>
                                </p:cTn>
                              </p:par>
                              <p:par>
                                <p:cTn id="10" presetID="10" presetClass="entr" presetSubtype="0" fill="hold" grpId="0" nodeType="withEffect">
                                  <p:stCondLst>
                                    <p:cond delay="300"/>
                                  </p:stCondLst>
                                  <p:childTnLst>
                                    <p:set>
                                      <p:cBhvr>
                                        <p:cTn id="11" dur="1" fill="hold">
                                          <p:stCondLst>
                                            <p:cond delay="0"/>
                                          </p:stCondLst>
                                        </p:cTn>
                                        <p:tgtEl>
                                          <p:spTgt spid="83"/>
                                        </p:tgtEl>
                                        <p:attrNameLst>
                                          <p:attrName>style.visibility</p:attrName>
                                        </p:attrNameLst>
                                      </p:cBhvr>
                                      <p:to>
                                        <p:strVal val="visible"/>
                                      </p:to>
                                    </p:set>
                                    <p:animEffect transition="in" filter="fade">
                                      <p:cBhvr>
                                        <p:cTn id="12" dur="500"/>
                                        <p:tgtEl>
                                          <p:spTgt spid="83"/>
                                        </p:tgtEl>
                                      </p:cBhvr>
                                    </p:animEffect>
                                  </p:childTnLst>
                                </p:cTn>
                              </p:par>
                              <p:par>
                                <p:cTn id="13" presetID="10" presetClass="entr" presetSubtype="0" fill="hold" grpId="0" nodeType="withEffect">
                                  <p:stCondLst>
                                    <p:cond delay="300"/>
                                  </p:stCondLst>
                                  <p:childTnLst>
                                    <p:set>
                                      <p:cBhvr>
                                        <p:cTn id="14" dur="1" fill="hold">
                                          <p:stCondLst>
                                            <p:cond delay="0"/>
                                          </p:stCondLst>
                                        </p:cTn>
                                        <p:tgtEl>
                                          <p:spTgt spid="84"/>
                                        </p:tgtEl>
                                        <p:attrNameLst>
                                          <p:attrName>style.visibility</p:attrName>
                                        </p:attrNameLst>
                                      </p:cBhvr>
                                      <p:to>
                                        <p:strVal val="visible"/>
                                      </p:to>
                                    </p:set>
                                    <p:animEffect transition="in" filter="fade">
                                      <p:cBhvr>
                                        <p:cTn id="15" dur="500"/>
                                        <p:tgtEl>
                                          <p:spTgt spid="84"/>
                                        </p:tgtEl>
                                      </p:cBhvr>
                                    </p:animEffect>
                                  </p:childTnLst>
                                </p:cTn>
                              </p:par>
                              <p:par>
                                <p:cTn id="16" presetID="53" presetClass="entr" presetSubtype="16" fill="hold" nodeType="withEffect">
                                  <p:stCondLst>
                                    <p:cond delay="250"/>
                                  </p:stCondLst>
                                  <p:childTnLst>
                                    <p:set>
                                      <p:cBhvr>
                                        <p:cTn id="17" dur="1" fill="hold">
                                          <p:stCondLst>
                                            <p:cond delay="0"/>
                                          </p:stCondLst>
                                        </p:cTn>
                                        <p:tgtEl>
                                          <p:spTgt spid="45"/>
                                        </p:tgtEl>
                                        <p:attrNameLst>
                                          <p:attrName>style.visibility</p:attrName>
                                        </p:attrNameLst>
                                      </p:cBhvr>
                                      <p:to>
                                        <p:strVal val="visible"/>
                                      </p:to>
                                    </p:set>
                                    <p:anim calcmode="lin" valueType="num">
                                      <p:cBhvr>
                                        <p:cTn id="18" dur="250" fill="hold"/>
                                        <p:tgtEl>
                                          <p:spTgt spid="45"/>
                                        </p:tgtEl>
                                        <p:attrNameLst>
                                          <p:attrName>ppt_w</p:attrName>
                                        </p:attrNameLst>
                                      </p:cBhvr>
                                      <p:tavLst>
                                        <p:tav tm="0">
                                          <p:val>
                                            <p:fltVal val="0"/>
                                          </p:val>
                                        </p:tav>
                                        <p:tav tm="100000">
                                          <p:val>
                                            <p:strVal val="#ppt_w"/>
                                          </p:val>
                                        </p:tav>
                                      </p:tavLst>
                                    </p:anim>
                                    <p:anim calcmode="lin" valueType="num">
                                      <p:cBhvr>
                                        <p:cTn id="19" dur="250" fill="hold"/>
                                        <p:tgtEl>
                                          <p:spTgt spid="45"/>
                                        </p:tgtEl>
                                        <p:attrNameLst>
                                          <p:attrName>ppt_h</p:attrName>
                                        </p:attrNameLst>
                                      </p:cBhvr>
                                      <p:tavLst>
                                        <p:tav tm="0">
                                          <p:val>
                                            <p:fltVal val="0"/>
                                          </p:val>
                                        </p:tav>
                                        <p:tav tm="100000">
                                          <p:val>
                                            <p:strVal val="#ppt_h"/>
                                          </p:val>
                                        </p:tav>
                                      </p:tavLst>
                                    </p:anim>
                                    <p:animEffect transition="in" filter="fade">
                                      <p:cBhvr>
                                        <p:cTn id="20" dur="250"/>
                                        <p:tgtEl>
                                          <p:spTgt spid="45"/>
                                        </p:tgtEl>
                                      </p:cBhvr>
                                    </p:animEffect>
                                  </p:childTnLst>
                                </p:cTn>
                              </p:par>
                              <p:par>
                                <p:cTn id="21" presetID="6" presetClass="emph" presetSubtype="0" decel="100000" fill="hold" nodeType="withEffect">
                                  <p:stCondLst>
                                    <p:cond delay="250"/>
                                  </p:stCondLst>
                                  <p:childTnLst>
                                    <p:animScale>
                                      <p:cBhvr>
                                        <p:cTn id="22" dur="500" fill="hold"/>
                                        <p:tgtEl>
                                          <p:spTgt spid="45"/>
                                        </p:tgtEl>
                                      </p:cBhvr>
                                      <p:by x="1000000" y="1000000"/>
                                    </p:animScale>
                                  </p:childTnLst>
                                </p:cTn>
                              </p:par>
                              <p:par>
                                <p:cTn id="23" presetID="6" presetClass="emph" presetSubtype="0" fill="hold" nodeType="withEffect">
                                  <p:stCondLst>
                                    <p:cond delay="250"/>
                                  </p:stCondLst>
                                  <p:childTnLst>
                                    <p:animScale>
                                      <p:cBhvr>
                                        <p:cTn id="24" dur="10" fill="hold"/>
                                        <p:tgtEl>
                                          <p:spTgt spid="45"/>
                                        </p:tgtEl>
                                      </p:cBhvr>
                                      <p:by x="10000" y="10000"/>
                                    </p:animScale>
                                  </p:childTnLst>
                                </p:cTn>
                              </p:par>
                              <p:par>
                                <p:cTn id="25" presetID="53" presetClass="entr" presetSubtype="16"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250" fill="hold"/>
                                        <p:tgtEl>
                                          <p:spTgt spid="27"/>
                                        </p:tgtEl>
                                        <p:attrNameLst>
                                          <p:attrName>ppt_w</p:attrName>
                                        </p:attrNameLst>
                                      </p:cBhvr>
                                      <p:tavLst>
                                        <p:tav tm="0">
                                          <p:val>
                                            <p:fltVal val="0"/>
                                          </p:val>
                                        </p:tav>
                                        <p:tav tm="100000">
                                          <p:val>
                                            <p:strVal val="#ppt_w"/>
                                          </p:val>
                                        </p:tav>
                                      </p:tavLst>
                                    </p:anim>
                                    <p:anim calcmode="lin" valueType="num">
                                      <p:cBhvr>
                                        <p:cTn id="28" dur="250" fill="hold"/>
                                        <p:tgtEl>
                                          <p:spTgt spid="27"/>
                                        </p:tgtEl>
                                        <p:attrNameLst>
                                          <p:attrName>ppt_h</p:attrName>
                                        </p:attrNameLst>
                                      </p:cBhvr>
                                      <p:tavLst>
                                        <p:tav tm="0">
                                          <p:val>
                                            <p:fltVal val="0"/>
                                          </p:val>
                                        </p:tav>
                                        <p:tav tm="100000">
                                          <p:val>
                                            <p:strVal val="#ppt_h"/>
                                          </p:val>
                                        </p:tav>
                                      </p:tavLst>
                                    </p:anim>
                                    <p:animEffect transition="in" filter="fade">
                                      <p:cBhvr>
                                        <p:cTn id="29" dur="250"/>
                                        <p:tgtEl>
                                          <p:spTgt spid="27"/>
                                        </p:tgtEl>
                                      </p:cBhvr>
                                    </p:animEffect>
                                  </p:childTnLst>
                                </p:cTn>
                              </p:par>
                              <p:par>
                                <p:cTn id="30" presetID="6" presetClass="emph" presetSubtype="0" decel="100000" fill="hold" nodeType="withEffect">
                                  <p:stCondLst>
                                    <p:cond delay="500"/>
                                  </p:stCondLst>
                                  <p:childTnLst>
                                    <p:animScale>
                                      <p:cBhvr>
                                        <p:cTn id="31" dur="500" fill="hold"/>
                                        <p:tgtEl>
                                          <p:spTgt spid="27"/>
                                        </p:tgtEl>
                                      </p:cBhvr>
                                      <p:by x="1000000" y="1000000"/>
                                    </p:animScale>
                                  </p:childTnLst>
                                </p:cTn>
                              </p:par>
                              <p:par>
                                <p:cTn id="32" presetID="6" presetClass="emph" presetSubtype="0" fill="hold" nodeType="withEffect">
                                  <p:stCondLst>
                                    <p:cond delay="500"/>
                                  </p:stCondLst>
                                  <p:childTnLst>
                                    <p:animScale>
                                      <p:cBhvr>
                                        <p:cTn id="33" dur="10" fill="hold"/>
                                        <p:tgtEl>
                                          <p:spTgt spid="27"/>
                                        </p:tgtEl>
                                      </p:cBhvr>
                                      <p:by x="10000" y="10000"/>
                                    </p:animScale>
                                  </p:childTnLst>
                                </p:cTn>
                              </p:par>
                              <p:par>
                                <p:cTn id="34" presetID="10" presetClass="entr" presetSubtype="0" fill="hold" grpId="0" nodeType="withEffect">
                                  <p:stCondLst>
                                    <p:cond delay="50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250"/>
                                        <p:tgtEl>
                                          <p:spTgt spid="6"/>
                                        </p:tgtEl>
                                      </p:cBhvr>
                                    </p:animEffect>
                                  </p:childTnLst>
                                </p:cTn>
                              </p:par>
                              <p:par>
                                <p:cTn id="37" presetID="42" presetClass="path" presetSubtype="0" decel="100000" fill="hold" grpId="1" nodeType="withEffect">
                                  <p:stCondLst>
                                    <p:cond delay="500"/>
                                  </p:stCondLst>
                                  <p:childTnLst>
                                    <p:animMotion origin="layout" path="M -0.01719 -0.00023 L -1.25E-6 1.85185E-6 " pathEditMode="relative" rAng="0" ptsTypes="AA">
                                      <p:cBhvr>
                                        <p:cTn id="38" dur="500" fill="hold"/>
                                        <p:tgtEl>
                                          <p:spTgt spid="6"/>
                                        </p:tgtEl>
                                        <p:attrNameLst>
                                          <p:attrName>ppt_x</p:attrName>
                                          <p:attrName>ppt_y</p:attrName>
                                        </p:attrNameLst>
                                      </p:cBhvr>
                                      <p:rCtr x="85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83" grpId="0" animBg="1"/>
      <p:bldP spid="8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erson, person, indoor, people&#10;&#10;Description automatically generated">
            <a:extLst>
              <a:ext uri="{FF2B5EF4-FFF2-40B4-BE49-F238E27FC236}">
                <a16:creationId xmlns:a16="http://schemas.microsoft.com/office/drawing/2014/main" id="{15EC0674-55D3-69D2-DE65-E0D93CE91701}"/>
              </a:ext>
            </a:extLst>
          </p:cNvPr>
          <p:cNvPicPr>
            <a:picLocks noChangeAspect="1"/>
          </p:cNvPicPr>
          <p:nvPr/>
        </p:nvPicPr>
        <p:blipFill rotWithShape="1">
          <a:blip r:embed="rId3"/>
          <a:srcRect l="31601" t="18516" r="124" b="174"/>
          <a:stretch/>
        </p:blipFill>
        <p:spPr>
          <a:xfrm>
            <a:off x="0" y="1716088"/>
            <a:ext cx="5974076" cy="5008562"/>
          </a:xfrm>
          <a:prstGeom prst="rect">
            <a:avLst/>
          </a:prstGeom>
        </p:spPr>
      </p:pic>
      <p:sp>
        <p:nvSpPr>
          <p:cNvPr id="10" name="Rectangle 9">
            <a:extLst>
              <a:ext uri="{FF2B5EF4-FFF2-40B4-BE49-F238E27FC236}">
                <a16:creationId xmlns:a16="http://schemas.microsoft.com/office/drawing/2014/main" id="{B956ED88-B5D1-075F-B7B6-1C8473C38DD7}"/>
              </a:ext>
            </a:extLst>
          </p:cNvPr>
          <p:cNvSpPr/>
          <p:nvPr/>
        </p:nvSpPr>
        <p:spPr>
          <a:xfrm rot="10800000">
            <a:off x="-14445" y="4411721"/>
            <a:ext cx="6265815" cy="2318836"/>
          </a:xfrm>
          <a:prstGeom prst="rect">
            <a:avLst/>
          </a:prstGeom>
          <a:gradFill>
            <a:gsLst>
              <a:gs pos="21000">
                <a:schemeClr val="tx2">
                  <a:alpha val="90000"/>
                </a:schemeClr>
              </a:gs>
              <a:gs pos="100000">
                <a:schemeClr val="tx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reeform: Shape 96">
            <a:extLst>
              <a:ext uri="{FF2B5EF4-FFF2-40B4-BE49-F238E27FC236}">
                <a16:creationId xmlns:a16="http://schemas.microsoft.com/office/drawing/2014/main" id="{48E64342-594F-68CC-14D9-832772FAE62B}"/>
              </a:ext>
            </a:extLst>
          </p:cNvPr>
          <p:cNvSpPr/>
          <p:nvPr/>
        </p:nvSpPr>
        <p:spPr>
          <a:xfrm flipV="1">
            <a:off x="4575609" y="1716088"/>
            <a:ext cx="5787588" cy="5016056"/>
          </a:xfrm>
          <a:custGeom>
            <a:avLst/>
            <a:gdLst>
              <a:gd name="connsiteX0" fmla="*/ 0 w 5787588"/>
              <a:gd name="connsiteY0" fmla="*/ 5016056 h 5016056"/>
              <a:gd name="connsiteX1" fmla="*/ 5787588 w 5787588"/>
              <a:gd name="connsiteY1" fmla="*/ 5016056 h 5016056"/>
              <a:gd name="connsiteX2" fmla="*/ 5787588 w 5787588"/>
              <a:gd name="connsiteY2" fmla="*/ 0 h 5016056"/>
              <a:gd name="connsiteX3" fmla="*/ 4603805 w 5787588"/>
              <a:gd name="connsiteY3" fmla="*/ 0 h 5016056"/>
              <a:gd name="connsiteX4" fmla="*/ 1231813 w 5787588"/>
              <a:gd name="connsiteY4" fmla="*/ 0 h 5016056"/>
              <a:gd name="connsiteX5" fmla="*/ 0 w 5787588"/>
              <a:gd name="connsiteY5" fmla="*/ 5016056 h 501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87588" h="5016056">
                <a:moveTo>
                  <a:pt x="0" y="5016056"/>
                </a:moveTo>
                <a:lnTo>
                  <a:pt x="5787588" y="5016056"/>
                </a:lnTo>
                <a:lnTo>
                  <a:pt x="5787588" y="0"/>
                </a:lnTo>
                <a:lnTo>
                  <a:pt x="4603805" y="0"/>
                </a:lnTo>
                <a:lnTo>
                  <a:pt x="1231813" y="0"/>
                </a:lnTo>
                <a:lnTo>
                  <a:pt x="0" y="5016056"/>
                </a:lnTo>
                <a:close/>
              </a:path>
            </a:pathLst>
          </a:custGeom>
          <a:gradFill>
            <a:gsLst>
              <a:gs pos="0">
                <a:schemeClr val="accent2">
                  <a:lumMod val="75000"/>
                </a:schemeClr>
              </a:gs>
              <a:gs pos="100000">
                <a:schemeClr val="accent4">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Oval 46">
            <a:extLst>
              <a:ext uri="{FF2B5EF4-FFF2-40B4-BE49-F238E27FC236}">
                <a16:creationId xmlns:a16="http://schemas.microsoft.com/office/drawing/2014/main" id="{A081AB96-013A-52B0-4464-388D0A63AF93}"/>
              </a:ext>
            </a:extLst>
          </p:cNvPr>
          <p:cNvSpPr/>
          <p:nvPr/>
        </p:nvSpPr>
        <p:spPr>
          <a:xfrm rot="13256014">
            <a:off x="3812126" y="3664478"/>
            <a:ext cx="51525" cy="51525"/>
          </a:xfrm>
          <a:prstGeom prst="ellipse">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30EBBD-09F8-A45B-7379-D95EC175A846}"/>
              </a:ext>
            </a:extLst>
          </p:cNvPr>
          <p:cNvSpPr>
            <a:spLocks noGrp="1"/>
          </p:cNvSpPr>
          <p:nvPr>
            <p:ph type="title"/>
          </p:nvPr>
        </p:nvSpPr>
        <p:spPr/>
        <p:txBody>
          <a:bodyPr/>
          <a:lstStyle/>
          <a:p>
            <a:r>
              <a:rPr lang="en-GB"/>
              <a:t>SECURE 2.0</a:t>
            </a:r>
            <a:endParaRPr lang="en-US"/>
          </a:p>
        </p:txBody>
      </p:sp>
      <p:sp>
        <p:nvSpPr>
          <p:cNvPr id="9" name="Text Placeholder 8">
            <a:extLst>
              <a:ext uri="{FF2B5EF4-FFF2-40B4-BE49-F238E27FC236}">
                <a16:creationId xmlns:a16="http://schemas.microsoft.com/office/drawing/2014/main" id="{C9312EA8-2C08-3EA4-EDF5-25627D51A63C}"/>
              </a:ext>
            </a:extLst>
          </p:cNvPr>
          <p:cNvSpPr>
            <a:spLocks noGrp="1"/>
          </p:cNvSpPr>
          <p:nvPr>
            <p:ph type="body" sz="quarter" idx="13"/>
          </p:nvPr>
        </p:nvSpPr>
        <p:spPr/>
        <p:txBody>
          <a:bodyPr/>
          <a:lstStyle/>
          <a:p>
            <a:r>
              <a:rPr lang="en-GB"/>
              <a:t>Optional changes for plan sponsors</a:t>
            </a:r>
          </a:p>
        </p:txBody>
      </p:sp>
      <p:sp>
        <p:nvSpPr>
          <p:cNvPr id="24" name="Oval 23">
            <a:extLst>
              <a:ext uri="{FF2B5EF4-FFF2-40B4-BE49-F238E27FC236}">
                <a16:creationId xmlns:a16="http://schemas.microsoft.com/office/drawing/2014/main" id="{D135E39C-0B35-E8A7-704F-1FBB5DAA731D}"/>
              </a:ext>
            </a:extLst>
          </p:cNvPr>
          <p:cNvSpPr/>
          <p:nvPr/>
        </p:nvSpPr>
        <p:spPr>
          <a:xfrm rot="13256014">
            <a:off x="2338052" y="3664478"/>
            <a:ext cx="51525" cy="51525"/>
          </a:xfrm>
          <a:prstGeom prst="ellipse">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 name="Group 75">
            <a:extLst>
              <a:ext uri="{FF2B5EF4-FFF2-40B4-BE49-F238E27FC236}">
                <a16:creationId xmlns:a16="http://schemas.microsoft.com/office/drawing/2014/main" id="{0E3805B4-32EA-7DAE-65DE-4111E72FBF87}"/>
              </a:ext>
            </a:extLst>
          </p:cNvPr>
          <p:cNvGrpSpPr/>
          <p:nvPr/>
        </p:nvGrpSpPr>
        <p:grpSpPr>
          <a:xfrm>
            <a:off x="2261446" y="1982642"/>
            <a:ext cx="1794461" cy="1319811"/>
            <a:chOff x="1956641" y="1982635"/>
            <a:chExt cx="1794461" cy="1319811"/>
          </a:xfrm>
        </p:grpSpPr>
        <p:sp>
          <p:nvSpPr>
            <p:cNvPr id="19" name="Oval 18">
              <a:extLst>
                <a:ext uri="{FF2B5EF4-FFF2-40B4-BE49-F238E27FC236}">
                  <a16:creationId xmlns:a16="http://schemas.microsoft.com/office/drawing/2014/main" id="{FF53322F-2977-E691-EB55-84CD84CB1A1E}"/>
                </a:ext>
              </a:extLst>
            </p:cNvPr>
            <p:cNvSpPr/>
            <p:nvPr/>
          </p:nvSpPr>
          <p:spPr>
            <a:xfrm rot="13256014">
              <a:off x="2241582" y="2300382"/>
              <a:ext cx="266631" cy="266631"/>
            </a:xfrm>
            <a:prstGeom prst="ellipse">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5D5E9BDA-D75D-E64E-C848-E8680DD8D09D}"/>
                </a:ext>
              </a:extLst>
            </p:cNvPr>
            <p:cNvSpPr/>
            <p:nvPr/>
          </p:nvSpPr>
          <p:spPr>
            <a:xfrm rot="13256014">
              <a:off x="1956641" y="2709663"/>
              <a:ext cx="134570" cy="134570"/>
            </a:xfrm>
            <a:prstGeom prst="ellipse">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14426788-1B58-E63D-3B8F-C68C0CC1F31F}"/>
                </a:ext>
              </a:extLst>
            </p:cNvPr>
            <p:cNvSpPr/>
            <p:nvPr/>
          </p:nvSpPr>
          <p:spPr>
            <a:xfrm rot="13256014">
              <a:off x="2492097" y="3100349"/>
              <a:ext cx="202097" cy="202097"/>
            </a:xfrm>
            <a:prstGeom prst="ellipse">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id="{3E6DBADD-9CCF-A47E-67B7-8254A4ABABCB}"/>
                </a:ext>
              </a:extLst>
            </p:cNvPr>
            <p:cNvGrpSpPr/>
            <p:nvPr/>
          </p:nvGrpSpPr>
          <p:grpSpPr>
            <a:xfrm>
              <a:off x="2623331" y="1982635"/>
              <a:ext cx="1127771" cy="1127771"/>
              <a:chOff x="2802872" y="1941750"/>
              <a:chExt cx="1127771" cy="1127771"/>
            </a:xfrm>
          </p:grpSpPr>
          <p:sp>
            <p:nvSpPr>
              <p:cNvPr id="38" name="Oval 37">
                <a:extLst>
                  <a:ext uri="{FF2B5EF4-FFF2-40B4-BE49-F238E27FC236}">
                    <a16:creationId xmlns:a16="http://schemas.microsoft.com/office/drawing/2014/main" id="{6C48AAF2-9FAD-5A2F-A9AC-FB407A0C23C9}"/>
                  </a:ext>
                </a:extLst>
              </p:cNvPr>
              <p:cNvSpPr/>
              <p:nvPr/>
            </p:nvSpPr>
            <p:spPr>
              <a:xfrm>
                <a:off x="2802872" y="1941750"/>
                <a:ext cx="1127771" cy="1127771"/>
              </a:xfrm>
              <a:prstGeom prst="ellipse">
                <a:avLst/>
              </a:prstGeom>
              <a:noFill/>
              <a:ln w="15875">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5A63EC56-1AF1-0DE2-3E63-3C07A79C5AE2}"/>
                  </a:ext>
                </a:extLst>
              </p:cNvPr>
              <p:cNvSpPr/>
              <p:nvPr/>
            </p:nvSpPr>
            <p:spPr>
              <a:xfrm>
                <a:off x="2877859" y="2016738"/>
                <a:ext cx="977800" cy="977798"/>
              </a:xfrm>
              <a:prstGeom prst="ellipse">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91440" rIns="0" rtlCol="0" anchor="ctr"/>
              <a:lstStyle/>
              <a:p>
                <a:pPr algn="ctr">
                  <a:lnSpc>
                    <a:spcPct val="65714"/>
                  </a:lnSpc>
                </a:pPr>
                <a:endParaRPr lang="en-US" sz="1400">
                  <a:solidFill>
                    <a:srgbClr val="005670"/>
                  </a:solidFill>
                </a:endParaRPr>
              </a:p>
            </p:txBody>
          </p:sp>
          <p:grpSp>
            <p:nvGrpSpPr>
              <p:cNvPr id="4097" name="Group 4096">
                <a:extLst>
                  <a:ext uri="{FF2B5EF4-FFF2-40B4-BE49-F238E27FC236}">
                    <a16:creationId xmlns:a16="http://schemas.microsoft.com/office/drawing/2014/main" id="{EBA2E819-E2CB-37E3-1D42-A1A660AC12BC}"/>
                  </a:ext>
                </a:extLst>
              </p:cNvPr>
              <p:cNvGrpSpPr/>
              <p:nvPr/>
            </p:nvGrpSpPr>
            <p:grpSpPr>
              <a:xfrm>
                <a:off x="3106037" y="2288051"/>
                <a:ext cx="479486" cy="443221"/>
                <a:chOff x="447675" y="6851650"/>
                <a:chExt cx="188913" cy="174625"/>
              </a:xfrm>
            </p:grpSpPr>
            <p:sp>
              <p:nvSpPr>
                <p:cNvPr id="4098" name="Line 173">
                  <a:extLst>
                    <a:ext uri="{FF2B5EF4-FFF2-40B4-BE49-F238E27FC236}">
                      <a16:creationId xmlns:a16="http://schemas.microsoft.com/office/drawing/2014/main" id="{635AF4C8-48E7-DD34-23E6-08A40EBBD139}"/>
                    </a:ext>
                  </a:extLst>
                </p:cNvPr>
                <p:cNvSpPr>
                  <a:spLocks noChangeShapeType="1"/>
                </p:cNvSpPr>
                <p:nvPr/>
              </p:nvSpPr>
              <p:spPr bwMode="auto">
                <a:xfrm>
                  <a:off x="542925" y="6892925"/>
                  <a:ext cx="0" cy="133350"/>
                </a:xfrm>
                <a:prstGeom prst="line">
                  <a:avLst/>
                </a:prstGeom>
                <a:noFill/>
                <a:ln w="1270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4099" name="Line 174">
                  <a:extLst>
                    <a:ext uri="{FF2B5EF4-FFF2-40B4-BE49-F238E27FC236}">
                      <a16:creationId xmlns:a16="http://schemas.microsoft.com/office/drawing/2014/main" id="{4F45BCCF-0EBB-BE80-A239-26949335634C}"/>
                    </a:ext>
                  </a:extLst>
                </p:cNvPr>
                <p:cNvSpPr>
                  <a:spLocks noChangeShapeType="1"/>
                </p:cNvSpPr>
                <p:nvPr/>
              </p:nvSpPr>
              <p:spPr bwMode="auto">
                <a:xfrm>
                  <a:off x="520700" y="7026275"/>
                  <a:ext cx="42862" cy="0"/>
                </a:xfrm>
                <a:prstGeom prst="line">
                  <a:avLst/>
                </a:prstGeom>
                <a:noFill/>
                <a:ln w="1270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4100" name="Freeform 175">
                  <a:extLst>
                    <a:ext uri="{FF2B5EF4-FFF2-40B4-BE49-F238E27FC236}">
                      <a16:creationId xmlns:a16="http://schemas.microsoft.com/office/drawing/2014/main" id="{354CD570-B960-3EBE-43E3-2514F697F933}"/>
                    </a:ext>
                  </a:extLst>
                </p:cNvPr>
                <p:cNvSpPr>
                  <a:spLocks/>
                </p:cNvSpPr>
                <p:nvPr/>
              </p:nvSpPr>
              <p:spPr bwMode="auto">
                <a:xfrm>
                  <a:off x="447675" y="6910388"/>
                  <a:ext cx="60325" cy="63500"/>
                </a:xfrm>
                <a:custGeom>
                  <a:avLst/>
                  <a:gdLst>
                    <a:gd name="T0" fmla="*/ 0 w 38"/>
                    <a:gd name="T1" fmla="*/ 40 h 40"/>
                    <a:gd name="T2" fmla="*/ 19 w 38"/>
                    <a:gd name="T3" fmla="*/ 0 h 40"/>
                    <a:gd name="T4" fmla="*/ 38 w 38"/>
                    <a:gd name="T5" fmla="*/ 40 h 40"/>
                  </a:gdLst>
                  <a:ahLst/>
                  <a:cxnLst>
                    <a:cxn ang="0">
                      <a:pos x="T0" y="T1"/>
                    </a:cxn>
                    <a:cxn ang="0">
                      <a:pos x="T2" y="T3"/>
                    </a:cxn>
                    <a:cxn ang="0">
                      <a:pos x="T4" y="T5"/>
                    </a:cxn>
                  </a:cxnLst>
                  <a:rect l="0" t="0" r="r" b="b"/>
                  <a:pathLst>
                    <a:path w="38" h="40">
                      <a:moveTo>
                        <a:pt x="0" y="40"/>
                      </a:moveTo>
                      <a:lnTo>
                        <a:pt x="19" y="0"/>
                      </a:lnTo>
                      <a:lnTo>
                        <a:pt x="38" y="40"/>
                      </a:lnTo>
                    </a:path>
                  </a:pathLst>
                </a:cu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4109" name="Oval 176">
                  <a:extLst>
                    <a:ext uri="{FF2B5EF4-FFF2-40B4-BE49-F238E27FC236}">
                      <a16:creationId xmlns:a16="http://schemas.microsoft.com/office/drawing/2014/main" id="{473F7D4E-781E-21DF-1A71-9F85D61CD7C2}"/>
                    </a:ext>
                  </a:extLst>
                </p:cNvPr>
                <p:cNvSpPr>
                  <a:spLocks noChangeArrowheads="1"/>
                </p:cNvSpPr>
                <p:nvPr/>
              </p:nvSpPr>
              <p:spPr bwMode="auto">
                <a:xfrm>
                  <a:off x="528638" y="6867525"/>
                  <a:ext cx="26987" cy="25400"/>
                </a:xfrm>
                <a:prstGeom prst="ellipse">
                  <a:avLst/>
                </a:pr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4110" name="Freeform 177">
                  <a:extLst>
                    <a:ext uri="{FF2B5EF4-FFF2-40B4-BE49-F238E27FC236}">
                      <a16:creationId xmlns:a16="http://schemas.microsoft.com/office/drawing/2014/main" id="{19C24855-D0A7-F1CE-3547-ACA1CB6F65D6}"/>
                    </a:ext>
                  </a:extLst>
                </p:cNvPr>
                <p:cNvSpPr>
                  <a:spLocks/>
                </p:cNvSpPr>
                <p:nvPr/>
              </p:nvSpPr>
              <p:spPr bwMode="auto">
                <a:xfrm>
                  <a:off x="447675" y="6973888"/>
                  <a:ext cx="60325" cy="30162"/>
                </a:xfrm>
                <a:custGeom>
                  <a:avLst/>
                  <a:gdLst>
                    <a:gd name="T0" fmla="*/ 14 w 28"/>
                    <a:gd name="T1" fmla="*/ 14 h 14"/>
                    <a:gd name="T2" fmla="*/ 28 w 28"/>
                    <a:gd name="T3" fmla="*/ 0 h 14"/>
                    <a:gd name="T4" fmla="*/ 0 w 28"/>
                    <a:gd name="T5" fmla="*/ 0 h 14"/>
                    <a:gd name="T6" fmla="*/ 14 w 28"/>
                    <a:gd name="T7" fmla="*/ 14 h 14"/>
                  </a:gdLst>
                  <a:ahLst/>
                  <a:cxnLst>
                    <a:cxn ang="0">
                      <a:pos x="T0" y="T1"/>
                    </a:cxn>
                    <a:cxn ang="0">
                      <a:pos x="T2" y="T3"/>
                    </a:cxn>
                    <a:cxn ang="0">
                      <a:pos x="T4" y="T5"/>
                    </a:cxn>
                    <a:cxn ang="0">
                      <a:pos x="T6" y="T7"/>
                    </a:cxn>
                  </a:cxnLst>
                  <a:rect l="0" t="0" r="r" b="b"/>
                  <a:pathLst>
                    <a:path w="28" h="14">
                      <a:moveTo>
                        <a:pt x="14" y="14"/>
                      </a:moveTo>
                      <a:cubicBezTo>
                        <a:pt x="22" y="14"/>
                        <a:pt x="28" y="8"/>
                        <a:pt x="28" y="0"/>
                      </a:cubicBezTo>
                      <a:cubicBezTo>
                        <a:pt x="0" y="0"/>
                        <a:pt x="0" y="0"/>
                        <a:pt x="0" y="0"/>
                      </a:cubicBezTo>
                      <a:cubicBezTo>
                        <a:pt x="0" y="8"/>
                        <a:pt x="6" y="14"/>
                        <a:pt x="14" y="14"/>
                      </a:cubicBezTo>
                      <a:close/>
                    </a:path>
                  </a:pathLst>
                </a:cu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4111" name="Freeform 178">
                  <a:extLst>
                    <a:ext uri="{FF2B5EF4-FFF2-40B4-BE49-F238E27FC236}">
                      <a16:creationId xmlns:a16="http://schemas.microsoft.com/office/drawing/2014/main" id="{32FBAE5B-68B4-7CA4-E46A-097B4A457458}"/>
                    </a:ext>
                  </a:extLst>
                </p:cNvPr>
                <p:cNvSpPr>
                  <a:spLocks/>
                </p:cNvSpPr>
                <p:nvPr/>
              </p:nvSpPr>
              <p:spPr bwMode="auto">
                <a:xfrm>
                  <a:off x="576263" y="6858000"/>
                  <a:ext cx="60325" cy="65087"/>
                </a:xfrm>
                <a:custGeom>
                  <a:avLst/>
                  <a:gdLst>
                    <a:gd name="T0" fmla="*/ 38 w 38"/>
                    <a:gd name="T1" fmla="*/ 41 h 41"/>
                    <a:gd name="T2" fmla="*/ 19 w 38"/>
                    <a:gd name="T3" fmla="*/ 0 h 41"/>
                    <a:gd name="T4" fmla="*/ 0 w 38"/>
                    <a:gd name="T5" fmla="*/ 41 h 41"/>
                  </a:gdLst>
                  <a:ahLst/>
                  <a:cxnLst>
                    <a:cxn ang="0">
                      <a:pos x="T0" y="T1"/>
                    </a:cxn>
                    <a:cxn ang="0">
                      <a:pos x="T2" y="T3"/>
                    </a:cxn>
                    <a:cxn ang="0">
                      <a:pos x="T4" y="T5"/>
                    </a:cxn>
                  </a:cxnLst>
                  <a:rect l="0" t="0" r="r" b="b"/>
                  <a:pathLst>
                    <a:path w="38" h="41">
                      <a:moveTo>
                        <a:pt x="38" y="41"/>
                      </a:moveTo>
                      <a:lnTo>
                        <a:pt x="19" y="0"/>
                      </a:lnTo>
                      <a:lnTo>
                        <a:pt x="0" y="41"/>
                      </a:lnTo>
                    </a:path>
                  </a:pathLst>
                </a:cu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4112" name="Freeform 179">
                  <a:extLst>
                    <a:ext uri="{FF2B5EF4-FFF2-40B4-BE49-F238E27FC236}">
                      <a16:creationId xmlns:a16="http://schemas.microsoft.com/office/drawing/2014/main" id="{0D6BE1CD-F292-B08C-8A02-AF22257BFFC0}"/>
                    </a:ext>
                  </a:extLst>
                </p:cNvPr>
                <p:cNvSpPr>
                  <a:spLocks/>
                </p:cNvSpPr>
                <p:nvPr/>
              </p:nvSpPr>
              <p:spPr bwMode="auto">
                <a:xfrm>
                  <a:off x="576263" y="6923088"/>
                  <a:ext cx="60325" cy="30162"/>
                </a:xfrm>
                <a:custGeom>
                  <a:avLst/>
                  <a:gdLst>
                    <a:gd name="T0" fmla="*/ 14 w 28"/>
                    <a:gd name="T1" fmla="*/ 14 h 14"/>
                    <a:gd name="T2" fmla="*/ 0 w 28"/>
                    <a:gd name="T3" fmla="*/ 0 h 14"/>
                    <a:gd name="T4" fmla="*/ 28 w 28"/>
                    <a:gd name="T5" fmla="*/ 0 h 14"/>
                    <a:gd name="T6" fmla="*/ 14 w 28"/>
                    <a:gd name="T7" fmla="*/ 14 h 14"/>
                  </a:gdLst>
                  <a:ahLst/>
                  <a:cxnLst>
                    <a:cxn ang="0">
                      <a:pos x="T0" y="T1"/>
                    </a:cxn>
                    <a:cxn ang="0">
                      <a:pos x="T2" y="T3"/>
                    </a:cxn>
                    <a:cxn ang="0">
                      <a:pos x="T4" y="T5"/>
                    </a:cxn>
                    <a:cxn ang="0">
                      <a:pos x="T6" y="T7"/>
                    </a:cxn>
                  </a:cxnLst>
                  <a:rect l="0" t="0" r="r" b="b"/>
                  <a:pathLst>
                    <a:path w="28" h="14">
                      <a:moveTo>
                        <a:pt x="14" y="14"/>
                      </a:moveTo>
                      <a:cubicBezTo>
                        <a:pt x="6" y="14"/>
                        <a:pt x="0" y="8"/>
                        <a:pt x="0" y="0"/>
                      </a:cubicBezTo>
                      <a:cubicBezTo>
                        <a:pt x="28" y="0"/>
                        <a:pt x="28" y="0"/>
                        <a:pt x="28" y="0"/>
                      </a:cubicBezTo>
                      <a:cubicBezTo>
                        <a:pt x="28" y="8"/>
                        <a:pt x="22" y="14"/>
                        <a:pt x="14" y="14"/>
                      </a:cubicBezTo>
                      <a:close/>
                    </a:path>
                  </a:pathLst>
                </a:cu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4113" name="Line 180">
                  <a:extLst>
                    <a:ext uri="{FF2B5EF4-FFF2-40B4-BE49-F238E27FC236}">
                      <a16:creationId xmlns:a16="http://schemas.microsoft.com/office/drawing/2014/main" id="{C172613C-D5B5-B2FA-1528-F8E5D41259F0}"/>
                    </a:ext>
                  </a:extLst>
                </p:cNvPr>
                <p:cNvSpPr>
                  <a:spLocks noChangeShapeType="1"/>
                </p:cNvSpPr>
                <p:nvPr/>
              </p:nvSpPr>
              <p:spPr bwMode="auto">
                <a:xfrm flipV="1">
                  <a:off x="555625" y="6851650"/>
                  <a:ext cx="68262" cy="28575"/>
                </a:xfrm>
                <a:prstGeom prst="line">
                  <a:avLst/>
                </a:prstGeom>
                <a:noFill/>
                <a:ln w="1270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4114" name="Line 181">
                  <a:extLst>
                    <a:ext uri="{FF2B5EF4-FFF2-40B4-BE49-F238E27FC236}">
                      <a16:creationId xmlns:a16="http://schemas.microsoft.com/office/drawing/2014/main" id="{9CC53D20-4FA7-BA59-A62A-6B0138F851FB}"/>
                    </a:ext>
                  </a:extLst>
                </p:cNvPr>
                <p:cNvSpPr>
                  <a:spLocks noChangeShapeType="1"/>
                </p:cNvSpPr>
                <p:nvPr/>
              </p:nvSpPr>
              <p:spPr bwMode="auto">
                <a:xfrm flipV="1">
                  <a:off x="460375" y="6888163"/>
                  <a:ext cx="71437" cy="28575"/>
                </a:xfrm>
                <a:prstGeom prst="line">
                  <a:avLst/>
                </a:prstGeom>
                <a:noFill/>
                <a:ln w="1270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grpSp>
      <p:grpSp>
        <p:nvGrpSpPr>
          <p:cNvPr id="95" name="Group 94">
            <a:extLst>
              <a:ext uri="{FF2B5EF4-FFF2-40B4-BE49-F238E27FC236}">
                <a16:creationId xmlns:a16="http://schemas.microsoft.com/office/drawing/2014/main" id="{B397337C-766E-D0D3-C687-412B31529FA9}"/>
              </a:ext>
            </a:extLst>
          </p:cNvPr>
          <p:cNvGrpSpPr/>
          <p:nvPr/>
        </p:nvGrpSpPr>
        <p:grpSpPr>
          <a:xfrm>
            <a:off x="6067906" y="2191988"/>
            <a:ext cx="3772567" cy="4330380"/>
            <a:chOff x="5812088" y="2191988"/>
            <a:chExt cx="3772567" cy="4330380"/>
          </a:xfrm>
        </p:grpSpPr>
        <p:sp>
          <p:nvSpPr>
            <p:cNvPr id="53" name="TextBox 52">
              <a:extLst>
                <a:ext uri="{FF2B5EF4-FFF2-40B4-BE49-F238E27FC236}">
                  <a16:creationId xmlns:a16="http://schemas.microsoft.com/office/drawing/2014/main" id="{935A4F35-6D73-881C-6D17-5785AF12C652}"/>
                </a:ext>
              </a:extLst>
            </p:cNvPr>
            <p:cNvSpPr txBox="1"/>
            <p:nvPr/>
          </p:nvSpPr>
          <p:spPr>
            <a:xfrm>
              <a:off x="6101060" y="2191988"/>
              <a:ext cx="3483595" cy="4330380"/>
            </a:xfrm>
            <a:prstGeom prst="rect">
              <a:avLst/>
            </a:prstGeom>
            <a:noFill/>
          </p:spPr>
          <p:txBody>
            <a:bodyPr wrap="square" lIns="0" tIns="0" rIns="0" bIns="0">
              <a:noAutofit/>
            </a:bodyPr>
            <a:lstStyle/>
            <a:p>
              <a:pPr>
                <a:spcAft>
                  <a:spcPts val="1500"/>
                </a:spcAft>
              </a:pPr>
              <a:r>
                <a:rPr lang="en-GB" sz="1600">
                  <a:solidFill>
                    <a:schemeClr val="bg1"/>
                  </a:solidFill>
                </a:rPr>
                <a:t>Student loan payments match</a:t>
              </a:r>
            </a:p>
            <a:p>
              <a:pPr>
                <a:spcAft>
                  <a:spcPts val="1500"/>
                </a:spcAft>
                <a:defRPr/>
              </a:pPr>
              <a:r>
                <a:rPr lang="en-GB" sz="1600">
                  <a:solidFill>
                    <a:srgbClr val="FFFFFF"/>
                  </a:solidFill>
                  <a:latin typeface="Calibri" panose="020F0502020204030204"/>
                </a:rPr>
                <a:t>Additional catch-up contribution opportunities</a:t>
              </a:r>
            </a:p>
            <a:p>
              <a:pPr>
                <a:spcAft>
                  <a:spcPts val="1500"/>
                </a:spcAft>
                <a:defRPr/>
              </a:pPr>
              <a:r>
                <a:rPr lang="en-GB" sz="1600">
                  <a:solidFill>
                    <a:srgbClr val="FFFFFF"/>
                  </a:solidFill>
                  <a:latin typeface="Calibri" panose="020F0502020204030204"/>
                </a:rPr>
                <a:t>Matching and non-elective </a:t>
              </a:r>
              <a:br>
                <a:rPr lang="en-GB" sz="1600">
                  <a:solidFill>
                    <a:srgbClr val="FFFFFF"/>
                  </a:solidFill>
                  <a:latin typeface="Calibri" panose="020F0502020204030204"/>
                </a:rPr>
              </a:br>
              <a:r>
                <a:rPr lang="en-GB" sz="1600">
                  <a:solidFill>
                    <a:srgbClr val="FFFFFF"/>
                  </a:solidFill>
                  <a:latin typeface="Calibri" panose="020F0502020204030204"/>
                </a:rPr>
                <a:t>contributions could be Roth</a:t>
              </a:r>
            </a:p>
            <a:p>
              <a:pPr>
                <a:spcAft>
                  <a:spcPts val="1500"/>
                </a:spcAft>
                <a:defRPr/>
              </a:pPr>
              <a:r>
                <a:rPr lang="en-GB" sz="1600">
                  <a:solidFill>
                    <a:srgbClr val="FFFFFF"/>
                  </a:solidFill>
                  <a:latin typeface="Calibri" panose="020F0502020204030204"/>
                </a:rPr>
                <a:t>Increase in cash-out limit</a:t>
              </a:r>
            </a:p>
            <a:p>
              <a:pPr>
                <a:spcAft>
                  <a:spcPts val="1500"/>
                </a:spcAft>
                <a:defRPr/>
              </a:pPr>
              <a:r>
                <a:rPr lang="en-GB" sz="1600">
                  <a:solidFill>
                    <a:srgbClr val="FFFFFF"/>
                  </a:solidFill>
                  <a:latin typeface="Calibri" panose="020F0502020204030204"/>
                </a:rPr>
                <a:t>Self-certification of hardship withdrawals</a:t>
              </a:r>
            </a:p>
            <a:p>
              <a:pPr>
                <a:spcAft>
                  <a:spcPts val="1500"/>
                </a:spcAft>
                <a:defRPr/>
              </a:pPr>
              <a:r>
                <a:rPr lang="en-GB" sz="1600">
                  <a:solidFill>
                    <a:srgbClr val="FFFFFF"/>
                  </a:solidFill>
                  <a:latin typeface="Calibri" panose="020F0502020204030204"/>
                </a:rPr>
                <a:t>Automatic portability*</a:t>
              </a:r>
            </a:p>
            <a:p>
              <a:pPr>
                <a:spcAft>
                  <a:spcPts val="1500"/>
                </a:spcAft>
                <a:defRPr/>
              </a:pPr>
              <a:r>
                <a:rPr lang="en-GB" sz="1600">
                  <a:solidFill>
                    <a:srgbClr val="FFFFFF"/>
                  </a:solidFill>
                  <a:latin typeface="Calibri" panose="020F0502020204030204"/>
                </a:rPr>
                <a:t>Eliminate disclosures for eligible unenrolled participants</a:t>
              </a:r>
            </a:p>
            <a:p>
              <a:pPr>
                <a:spcAft>
                  <a:spcPts val="1500"/>
                </a:spcAft>
                <a:defRPr/>
              </a:pPr>
              <a:r>
                <a:rPr lang="en-GB" sz="1600">
                  <a:solidFill>
                    <a:srgbClr val="FFFFFF"/>
                  </a:solidFill>
                  <a:latin typeface="Calibri" panose="020F0502020204030204"/>
                </a:rPr>
                <a:t>In-plan emergency savings accounts</a:t>
              </a:r>
              <a:endParaRPr lang="en-GB" sz="1600">
                <a:solidFill>
                  <a:schemeClr val="bg1"/>
                </a:solidFill>
              </a:endParaRPr>
            </a:p>
          </p:txBody>
        </p:sp>
        <p:grpSp>
          <p:nvGrpSpPr>
            <p:cNvPr id="48" name="Group 47">
              <a:extLst>
                <a:ext uri="{FF2B5EF4-FFF2-40B4-BE49-F238E27FC236}">
                  <a16:creationId xmlns:a16="http://schemas.microsoft.com/office/drawing/2014/main" id="{F455FFC6-E824-127E-8759-01A66B286F30}"/>
                </a:ext>
              </a:extLst>
            </p:cNvPr>
            <p:cNvGrpSpPr/>
            <p:nvPr/>
          </p:nvGrpSpPr>
          <p:grpSpPr>
            <a:xfrm>
              <a:off x="5812088" y="2227508"/>
              <a:ext cx="183468" cy="183466"/>
              <a:chOff x="-983541" y="1291319"/>
              <a:chExt cx="599440" cy="599440"/>
            </a:xfrm>
          </p:grpSpPr>
          <p:sp>
            <p:nvSpPr>
              <p:cNvPr id="49" name="Freeform 81">
                <a:extLst>
                  <a:ext uri="{FF2B5EF4-FFF2-40B4-BE49-F238E27FC236}">
                    <a16:creationId xmlns:a16="http://schemas.microsoft.com/office/drawing/2014/main" id="{78653429-0E2F-1192-C61D-39DEAFC50EB5}"/>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50" name="Oval 49">
                <a:extLst>
                  <a:ext uri="{FF2B5EF4-FFF2-40B4-BE49-F238E27FC236}">
                    <a16:creationId xmlns:a16="http://schemas.microsoft.com/office/drawing/2014/main" id="{6352F370-8D35-7E39-2481-D19CB1CF0014}"/>
                  </a:ext>
                </a:extLst>
              </p:cNvPr>
              <p:cNvSpPr/>
              <p:nvPr/>
            </p:nvSpPr>
            <p:spPr>
              <a:xfrm>
                <a:off x="-983541" y="1291319"/>
                <a:ext cx="599440" cy="599440"/>
              </a:xfrm>
              <a:prstGeom prst="ellips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nvGrpSpPr>
            <p:cNvPr id="51" name="Group 50">
              <a:extLst>
                <a:ext uri="{FF2B5EF4-FFF2-40B4-BE49-F238E27FC236}">
                  <a16:creationId xmlns:a16="http://schemas.microsoft.com/office/drawing/2014/main" id="{B5FA1022-6C6D-6F16-7402-9DE31ED61E33}"/>
                </a:ext>
              </a:extLst>
            </p:cNvPr>
            <p:cNvGrpSpPr/>
            <p:nvPr/>
          </p:nvGrpSpPr>
          <p:grpSpPr>
            <a:xfrm>
              <a:off x="5812088" y="2696675"/>
              <a:ext cx="183468" cy="183466"/>
              <a:chOff x="-983541" y="1291319"/>
              <a:chExt cx="599440" cy="599440"/>
            </a:xfrm>
          </p:grpSpPr>
          <p:sp>
            <p:nvSpPr>
              <p:cNvPr id="52" name="Freeform 81">
                <a:extLst>
                  <a:ext uri="{FF2B5EF4-FFF2-40B4-BE49-F238E27FC236}">
                    <a16:creationId xmlns:a16="http://schemas.microsoft.com/office/drawing/2014/main" id="{04EFD506-E238-06D8-1632-1C0AA1A78538}"/>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54" name="Oval 53">
                <a:extLst>
                  <a:ext uri="{FF2B5EF4-FFF2-40B4-BE49-F238E27FC236}">
                    <a16:creationId xmlns:a16="http://schemas.microsoft.com/office/drawing/2014/main" id="{85CE5AEE-2E2E-3E18-AB60-44ECDA316675}"/>
                  </a:ext>
                </a:extLst>
              </p:cNvPr>
              <p:cNvSpPr/>
              <p:nvPr/>
            </p:nvSpPr>
            <p:spPr>
              <a:xfrm>
                <a:off x="-983541" y="1291319"/>
                <a:ext cx="599440" cy="599440"/>
              </a:xfrm>
              <a:prstGeom prst="ellips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nvGrpSpPr>
            <p:cNvPr id="55" name="Group 54">
              <a:extLst>
                <a:ext uri="{FF2B5EF4-FFF2-40B4-BE49-F238E27FC236}">
                  <a16:creationId xmlns:a16="http://schemas.microsoft.com/office/drawing/2014/main" id="{A97318A7-4F8C-B41C-DDF7-450F53C50678}"/>
                </a:ext>
              </a:extLst>
            </p:cNvPr>
            <p:cNvGrpSpPr/>
            <p:nvPr/>
          </p:nvGrpSpPr>
          <p:grpSpPr>
            <a:xfrm>
              <a:off x="5812088" y="3338751"/>
              <a:ext cx="183468" cy="183466"/>
              <a:chOff x="-983541" y="1291319"/>
              <a:chExt cx="599440" cy="599440"/>
            </a:xfrm>
          </p:grpSpPr>
          <p:sp>
            <p:nvSpPr>
              <p:cNvPr id="56" name="Freeform 81">
                <a:extLst>
                  <a:ext uri="{FF2B5EF4-FFF2-40B4-BE49-F238E27FC236}">
                    <a16:creationId xmlns:a16="http://schemas.microsoft.com/office/drawing/2014/main" id="{2B8D2049-7EA3-7801-61C0-D05E4B0BC34E}"/>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57" name="Oval 56">
                <a:extLst>
                  <a:ext uri="{FF2B5EF4-FFF2-40B4-BE49-F238E27FC236}">
                    <a16:creationId xmlns:a16="http://schemas.microsoft.com/office/drawing/2014/main" id="{4B525131-DC24-DC91-AFE4-AC51BF09ED92}"/>
                  </a:ext>
                </a:extLst>
              </p:cNvPr>
              <p:cNvSpPr/>
              <p:nvPr/>
            </p:nvSpPr>
            <p:spPr>
              <a:xfrm>
                <a:off x="-983541" y="1291319"/>
                <a:ext cx="599440" cy="599440"/>
              </a:xfrm>
              <a:prstGeom prst="ellips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nvGrpSpPr>
            <p:cNvPr id="58" name="Group 57">
              <a:extLst>
                <a:ext uri="{FF2B5EF4-FFF2-40B4-BE49-F238E27FC236}">
                  <a16:creationId xmlns:a16="http://schemas.microsoft.com/office/drawing/2014/main" id="{6A1260A3-B326-76A4-07ED-9EAC5C42A6A6}"/>
                </a:ext>
              </a:extLst>
            </p:cNvPr>
            <p:cNvGrpSpPr/>
            <p:nvPr/>
          </p:nvGrpSpPr>
          <p:grpSpPr>
            <a:xfrm>
              <a:off x="5812088" y="4017469"/>
              <a:ext cx="183468" cy="183466"/>
              <a:chOff x="-983541" y="1291319"/>
              <a:chExt cx="599440" cy="599440"/>
            </a:xfrm>
          </p:grpSpPr>
          <p:sp>
            <p:nvSpPr>
              <p:cNvPr id="66" name="Freeform 81">
                <a:extLst>
                  <a:ext uri="{FF2B5EF4-FFF2-40B4-BE49-F238E27FC236}">
                    <a16:creationId xmlns:a16="http://schemas.microsoft.com/office/drawing/2014/main" id="{D2143CFB-C56F-21D9-FFAC-5CC443078607}"/>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67" name="Oval 66">
                <a:extLst>
                  <a:ext uri="{FF2B5EF4-FFF2-40B4-BE49-F238E27FC236}">
                    <a16:creationId xmlns:a16="http://schemas.microsoft.com/office/drawing/2014/main" id="{8E9E383E-5867-2074-3892-2FEE82F449D7}"/>
                  </a:ext>
                </a:extLst>
              </p:cNvPr>
              <p:cNvSpPr/>
              <p:nvPr/>
            </p:nvSpPr>
            <p:spPr>
              <a:xfrm>
                <a:off x="-983541" y="1291319"/>
                <a:ext cx="599440" cy="599440"/>
              </a:xfrm>
              <a:prstGeom prst="ellips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nvGrpSpPr>
            <p:cNvPr id="68" name="Group 67">
              <a:extLst>
                <a:ext uri="{FF2B5EF4-FFF2-40B4-BE49-F238E27FC236}">
                  <a16:creationId xmlns:a16="http://schemas.microsoft.com/office/drawing/2014/main" id="{4C762620-95D1-1B3F-F68E-114122148941}"/>
                </a:ext>
              </a:extLst>
            </p:cNvPr>
            <p:cNvGrpSpPr/>
            <p:nvPr/>
          </p:nvGrpSpPr>
          <p:grpSpPr>
            <a:xfrm>
              <a:off x="5812088" y="4879235"/>
              <a:ext cx="183468" cy="183466"/>
              <a:chOff x="-983541" y="1291319"/>
              <a:chExt cx="599440" cy="599440"/>
            </a:xfrm>
          </p:grpSpPr>
          <p:sp>
            <p:nvSpPr>
              <p:cNvPr id="69" name="Freeform 81">
                <a:extLst>
                  <a:ext uri="{FF2B5EF4-FFF2-40B4-BE49-F238E27FC236}">
                    <a16:creationId xmlns:a16="http://schemas.microsoft.com/office/drawing/2014/main" id="{BB18F917-889B-FCDE-1404-81A0F3680E42}"/>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70" name="Oval 69">
                <a:extLst>
                  <a:ext uri="{FF2B5EF4-FFF2-40B4-BE49-F238E27FC236}">
                    <a16:creationId xmlns:a16="http://schemas.microsoft.com/office/drawing/2014/main" id="{E13CF1A5-C415-416B-134A-1123E03E8C1E}"/>
                  </a:ext>
                </a:extLst>
              </p:cNvPr>
              <p:cNvSpPr/>
              <p:nvPr/>
            </p:nvSpPr>
            <p:spPr>
              <a:xfrm>
                <a:off x="-983541" y="1291319"/>
                <a:ext cx="599440" cy="599440"/>
              </a:xfrm>
              <a:prstGeom prst="ellips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nvGrpSpPr>
            <p:cNvPr id="85" name="Group 84">
              <a:extLst>
                <a:ext uri="{FF2B5EF4-FFF2-40B4-BE49-F238E27FC236}">
                  <a16:creationId xmlns:a16="http://schemas.microsoft.com/office/drawing/2014/main" id="{1CB0E3D2-C56D-FCA5-DAAB-0BFEE9934456}"/>
                </a:ext>
              </a:extLst>
            </p:cNvPr>
            <p:cNvGrpSpPr/>
            <p:nvPr/>
          </p:nvGrpSpPr>
          <p:grpSpPr>
            <a:xfrm>
              <a:off x="5812088" y="5326707"/>
              <a:ext cx="183468" cy="183466"/>
              <a:chOff x="-983541" y="1291319"/>
              <a:chExt cx="599440" cy="599440"/>
            </a:xfrm>
          </p:grpSpPr>
          <p:sp>
            <p:nvSpPr>
              <p:cNvPr id="86" name="Freeform 81">
                <a:extLst>
                  <a:ext uri="{FF2B5EF4-FFF2-40B4-BE49-F238E27FC236}">
                    <a16:creationId xmlns:a16="http://schemas.microsoft.com/office/drawing/2014/main" id="{30FE561E-8CA2-B12F-E156-B5AE8AE612F8}"/>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87" name="Oval 86">
                <a:extLst>
                  <a:ext uri="{FF2B5EF4-FFF2-40B4-BE49-F238E27FC236}">
                    <a16:creationId xmlns:a16="http://schemas.microsoft.com/office/drawing/2014/main" id="{1CD094BD-7428-0106-0177-B1095EBF2A58}"/>
                  </a:ext>
                </a:extLst>
              </p:cNvPr>
              <p:cNvSpPr/>
              <p:nvPr/>
            </p:nvSpPr>
            <p:spPr>
              <a:xfrm>
                <a:off x="-983541" y="1291319"/>
                <a:ext cx="599440" cy="599440"/>
              </a:xfrm>
              <a:prstGeom prst="ellips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nvGrpSpPr>
            <p:cNvPr id="88" name="Group 87">
              <a:extLst>
                <a:ext uri="{FF2B5EF4-FFF2-40B4-BE49-F238E27FC236}">
                  <a16:creationId xmlns:a16="http://schemas.microsoft.com/office/drawing/2014/main" id="{29CA5DC4-0CC8-96CA-A081-A4E98D0A041F}"/>
                </a:ext>
              </a:extLst>
            </p:cNvPr>
            <p:cNvGrpSpPr/>
            <p:nvPr/>
          </p:nvGrpSpPr>
          <p:grpSpPr>
            <a:xfrm>
              <a:off x="5812088" y="6007422"/>
              <a:ext cx="183468" cy="183466"/>
              <a:chOff x="-983541" y="1291319"/>
              <a:chExt cx="599440" cy="599440"/>
            </a:xfrm>
          </p:grpSpPr>
          <p:sp>
            <p:nvSpPr>
              <p:cNvPr id="89" name="Freeform 81">
                <a:extLst>
                  <a:ext uri="{FF2B5EF4-FFF2-40B4-BE49-F238E27FC236}">
                    <a16:creationId xmlns:a16="http://schemas.microsoft.com/office/drawing/2014/main" id="{64BFD148-6BAD-3AA3-C68B-BC0B9F508B91}"/>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90" name="Oval 89">
                <a:extLst>
                  <a:ext uri="{FF2B5EF4-FFF2-40B4-BE49-F238E27FC236}">
                    <a16:creationId xmlns:a16="http://schemas.microsoft.com/office/drawing/2014/main" id="{4D143E92-08C8-0C6F-CB13-A7AB06E4488B}"/>
                  </a:ext>
                </a:extLst>
              </p:cNvPr>
              <p:cNvSpPr/>
              <p:nvPr/>
            </p:nvSpPr>
            <p:spPr>
              <a:xfrm>
                <a:off x="-983541" y="1291319"/>
                <a:ext cx="599440" cy="599440"/>
              </a:xfrm>
              <a:prstGeom prst="ellips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nvGrpSpPr>
            <p:cNvPr id="91" name="Group 90">
              <a:extLst>
                <a:ext uri="{FF2B5EF4-FFF2-40B4-BE49-F238E27FC236}">
                  <a16:creationId xmlns:a16="http://schemas.microsoft.com/office/drawing/2014/main" id="{9AF78BE2-CB64-22E8-0ECF-5CFA8EBAA694}"/>
                </a:ext>
              </a:extLst>
            </p:cNvPr>
            <p:cNvGrpSpPr/>
            <p:nvPr/>
          </p:nvGrpSpPr>
          <p:grpSpPr>
            <a:xfrm>
              <a:off x="5812088" y="4444680"/>
              <a:ext cx="183468" cy="183466"/>
              <a:chOff x="-983541" y="1291319"/>
              <a:chExt cx="599440" cy="599440"/>
            </a:xfrm>
          </p:grpSpPr>
          <p:sp>
            <p:nvSpPr>
              <p:cNvPr id="92" name="Freeform 81">
                <a:extLst>
                  <a:ext uri="{FF2B5EF4-FFF2-40B4-BE49-F238E27FC236}">
                    <a16:creationId xmlns:a16="http://schemas.microsoft.com/office/drawing/2014/main" id="{8FFA5DA6-E4BB-D581-700A-81403D02A35E}"/>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93" name="Oval 92">
                <a:extLst>
                  <a:ext uri="{FF2B5EF4-FFF2-40B4-BE49-F238E27FC236}">
                    <a16:creationId xmlns:a16="http://schemas.microsoft.com/office/drawing/2014/main" id="{33463BD8-B098-4863-E0E5-A6B80368424A}"/>
                  </a:ext>
                </a:extLst>
              </p:cNvPr>
              <p:cNvSpPr/>
              <p:nvPr/>
            </p:nvSpPr>
            <p:spPr>
              <a:xfrm>
                <a:off x="-983541" y="1291319"/>
                <a:ext cx="599440" cy="599440"/>
              </a:xfrm>
              <a:prstGeom prst="ellips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sp>
        <p:nvSpPr>
          <p:cNvPr id="29" name="TextBox 28">
            <a:extLst>
              <a:ext uri="{FF2B5EF4-FFF2-40B4-BE49-F238E27FC236}">
                <a16:creationId xmlns:a16="http://schemas.microsoft.com/office/drawing/2014/main" id="{B5ED8027-3C38-A64A-49F3-AFE680AC5334}"/>
              </a:ext>
            </a:extLst>
          </p:cNvPr>
          <p:cNvSpPr txBox="1"/>
          <p:nvPr/>
        </p:nvSpPr>
        <p:spPr>
          <a:xfrm>
            <a:off x="1255933" y="5526985"/>
            <a:ext cx="3049748" cy="885627"/>
          </a:xfrm>
          <a:prstGeom prst="rect">
            <a:avLst/>
          </a:prstGeom>
          <a:noFill/>
        </p:spPr>
        <p:txBody>
          <a:bodyPr wrap="square" lIns="0" tIns="0" rIns="0" bIns="0" rtlCol="0">
            <a:spAutoFit/>
          </a:bodyPr>
          <a:lstStyle/>
          <a:p>
            <a:pPr>
              <a:lnSpc>
                <a:spcPts val="2300"/>
              </a:lnSpc>
            </a:pPr>
            <a:r>
              <a:rPr lang="en-US" sz="2200" dirty="0">
                <a:solidFill>
                  <a:schemeClr val="bg1"/>
                </a:solidFill>
              </a:rPr>
              <a:t>Plan sponsors will also need to consider whether to adopt these provisions</a:t>
            </a:r>
          </a:p>
        </p:txBody>
      </p:sp>
      <p:grpSp>
        <p:nvGrpSpPr>
          <p:cNvPr id="71" name="Group 70">
            <a:extLst>
              <a:ext uri="{FF2B5EF4-FFF2-40B4-BE49-F238E27FC236}">
                <a16:creationId xmlns:a16="http://schemas.microsoft.com/office/drawing/2014/main" id="{A4F6E77F-379F-223F-C4D5-CBFA9C2D9275}"/>
              </a:ext>
            </a:extLst>
          </p:cNvPr>
          <p:cNvGrpSpPr/>
          <p:nvPr/>
        </p:nvGrpSpPr>
        <p:grpSpPr>
          <a:xfrm>
            <a:off x="828595" y="5515320"/>
            <a:ext cx="302226" cy="302226"/>
            <a:chOff x="6546851" y="9837738"/>
            <a:chExt cx="188913" cy="188913"/>
          </a:xfrm>
        </p:grpSpPr>
        <p:sp>
          <p:nvSpPr>
            <p:cNvPr id="72" name="Freeform 131">
              <a:extLst>
                <a:ext uri="{FF2B5EF4-FFF2-40B4-BE49-F238E27FC236}">
                  <a16:creationId xmlns:a16="http://schemas.microsoft.com/office/drawing/2014/main" id="{CCFBA5BF-CD6F-218D-963F-55E448CD0640}"/>
                </a:ext>
              </a:extLst>
            </p:cNvPr>
            <p:cNvSpPr>
              <a:spLocks/>
            </p:cNvSpPr>
            <p:nvPr/>
          </p:nvSpPr>
          <p:spPr bwMode="auto">
            <a:xfrm>
              <a:off x="6546851" y="9837738"/>
              <a:ext cx="188913" cy="188913"/>
            </a:xfrm>
            <a:custGeom>
              <a:avLst/>
              <a:gdLst>
                <a:gd name="T0" fmla="*/ 88 w 88"/>
                <a:gd name="T1" fmla="*/ 43 h 88"/>
                <a:gd name="T2" fmla="*/ 44 w 88"/>
                <a:gd name="T3" fmla="*/ 88 h 88"/>
                <a:gd name="T4" fmla="*/ 0 w 88"/>
                <a:gd name="T5" fmla="*/ 45 h 88"/>
                <a:gd name="T6" fmla="*/ 44 w 88"/>
                <a:gd name="T7" fmla="*/ 0 h 88"/>
                <a:gd name="T8" fmla="*/ 88 w 88"/>
                <a:gd name="T9" fmla="*/ 43 h 88"/>
              </a:gdLst>
              <a:ahLst/>
              <a:cxnLst>
                <a:cxn ang="0">
                  <a:pos x="T0" y="T1"/>
                </a:cxn>
                <a:cxn ang="0">
                  <a:pos x="T2" y="T3"/>
                </a:cxn>
                <a:cxn ang="0">
                  <a:pos x="T4" y="T5"/>
                </a:cxn>
                <a:cxn ang="0">
                  <a:pos x="T6" y="T7"/>
                </a:cxn>
                <a:cxn ang="0">
                  <a:pos x="T8" y="T9"/>
                </a:cxn>
              </a:cxnLst>
              <a:rect l="0" t="0" r="r" b="b"/>
              <a:pathLst>
                <a:path w="88" h="88">
                  <a:moveTo>
                    <a:pt x="88" y="43"/>
                  </a:moveTo>
                  <a:cubicBezTo>
                    <a:pt x="88" y="68"/>
                    <a:pt x="68" y="88"/>
                    <a:pt x="44" y="88"/>
                  </a:cubicBezTo>
                  <a:cubicBezTo>
                    <a:pt x="20" y="88"/>
                    <a:pt x="0" y="69"/>
                    <a:pt x="0" y="45"/>
                  </a:cubicBezTo>
                  <a:cubicBezTo>
                    <a:pt x="0" y="20"/>
                    <a:pt x="20" y="0"/>
                    <a:pt x="44" y="0"/>
                  </a:cubicBezTo>
                  <a:cubicBezTo>
                    <a:pt x="68" y="0"/>
                    <a:pt x="88" y="19"/>
                    <a:pt x="88" y="43"/>
                  </a:cubicBez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73" name="Line 132">
              <a:extLst>
                <a:ext uri="{FF2B5EF4-FFF2-40B4-BE49-F238E27FC236}">
                  <a16:creationId xmlns:a16="http://schemas.microsoft.com/office/drawing/2014/main" id="{81FCEC68-11BE-1327-664C-B4FB4C02B117}"/>
                </a:ext>
              </a:extLst>
            </p:cNvPr>
            <p:cNvSpPr>
              <a:spLocks noChangeShapeType="1"/>
            </p:cNvSpPr>
            <p:nvPr/>
          </p:nvSpPr>
          <p:spPr bwMode="auto">
            <a:xfrm flipV="1">
              <a:off x="6642101" y="9885363"/>
              <a:ext cx="0" cy="60325"/>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74" name="Freeform 133">
              <a:extLst>
                <a:ext uri="{FF2B5EF4-FFF2-40B4-BE49-F238E27FC236}">
                  <a16:creationId xmlns:a16="http://schemas.microsoft.com/office/drawing/2014/main" id="{42AA9831-6A7D-FF23-AA80-6327ECEFBC00}"/>
                </a:ext>
              </a:extLst>
            </p:cNvPr>
            <p:cNvSpPr>
              <a:spLocks/>
            </p:cNvSpPr>
            <p:nvPr/>
          </p:nvSpPr>
          <p:spPr bwMode="auto">
            <a:xfrm flipV="1">
              <a:off x="6637603" y="9966925"/>
              <a:ext cx="10140" cy="10140"/>
            </a:xfrm>
            <a:custGeom>
              <a:avLst/>
              <a:gdLst>
                <a:gd name="T0" fmla="*/ 4 w 4"/>
                <a:gd name="T1" fmla="*/ 2 h 4"/>
                <a:gd name="T2" fmla="*/ 2 w 4"/>
                <a:gd name="T3" fmla="*/ 4 h 4"/>
                <a:gd name="T4" fmla="*/ 2 w 4"/>
                <a:gd name="T5" fmla="*/ 4 h 4"/>
                <a:gd name="T6" fmla="*/ 0 w 4"/>
                <a:gd name="T7" fmla="*/ 2 h 4"/>
                <a:gd name="T8" fmla="*/ 0 w 4"/>
                <a:gd name="T9" fmla="*/ 2 h 4"/>
                <a:gd name="T10" fmla="*/ 2 w 4"/>
                <a:gd name="T11" fmla="*/ 0 h 4"/>
                <a:gd name="T12" fmla="*/ 2 w 4"/>
                <a:gd name="T13" fmla="*/ 0 h 4"/>
                <a:gd name="T14" fmla="*/ 4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2"/>
                  </a:moveTo>
                  <a:cubicBezTo>
                    <a:pt x="4" y="3"/>
                    <a:pt x="3" y="4"/>
                    <a:pt x="2" y="4"/>
                  </a:cubicBezTo>
                  <a:cubicBezTo>
                    <a:pt x="2" y="4"/>
                    <a:pt x="2" y="4"/>
                    <a:pt x="2" y="4"/>
                  </a:cubicBezTo>
                  <a:cubicBezTo>
                    <a:pt x="1" y="4"/>
                    <a:pt x="0" y="3"/>
                    <a:pt x="0" y="2"/>
                  </a:cubicBezTo>
                  <a:cubicBezTo>
                    <a:pt x="0" y="2"/>
                    <a:pt x="0" y="2"/>
                    <a:pt x="0" y="2"/>
                  </a:cubicBezTo>
                  <a:cubicBezTo>
                    <a:pt x="0" y="1"/>
                    <a:pt x="1" y="0"/>
                    <a:pt x="2" y="0"/>
                  </a:cubicBezTo>
                  <a:cubicBezTo>
                    <a:pt x="2" y="0"/>
                    <a:pt x="2" y="0"/>
                    <a:pt x="2" y="0"/>
                  </a:cubicBezTo>
                  <a:cubicBezTo>
                    <a:pt x="3" y="0"/>
                    <a:pt x="4" y="1"/>
                    <a:pt x="4" y="2"/>
                  </a:cubicBezTo>
                  <a:close/>
                </a:path>
              </a:pathLst>
            </a:custGeom>
            <a:solidFill>
              <a:srgbClr val="FFFFFF"/>
            </a:solidFill>
            <a:ln w="12700" cap="flat">
              <a:noFill/>
              <a:prstDash val="solid"/>
              <a:round/>
              <a:headEnd/>
              <a:tailEnd/>
            </a:ln>
          </p:spPr>
          <p:txBody>
            <a:bodyPr vert="horz" wrap="square" lIns="91440" tIns="45720" rIns="91440" bIns="45720" numCol="1" anchor="t" anchorCtr="0" compatLnSpc="1">
              <a:prstTxWarp prst="textNoShape">
                <a:avLst/>
              </a:prstTxWarp>
            </a:bodyPr>
            <a:lstStyle/>
            <a:p>
              <a:endParaRPr lang="en-US" sz="1351"/>
            </a:p>
          </p:txBody>
        </p:sp>
      </p:grpSp>
      <p:sp>
        <p:nvSpPr>
          <p:cNvPr id="4" name="Slide Number Placeholder 3">
            <a:extLst>
              <a:ext uri="{FF2B5EF4-FFF2-40B4-BE49-F238E27FC236}">
                <a16:creationId xmlns:a16="http://schemas.microsoft.com/office/drawing/2014/main" id="{55D6309D-BA9B-487F-25F1-DC2114B5739B}"/>
              </a:ext>
            </a:extLst>
          </p:cNvPr>
          <p:cNvSpPr>
            <a:spLocks noGrp="1"/>
          </p:cNvSpPr>
          <p:nvPr>
            <p:ph type="sldNum" sz="quarter" idx="12"/>
          </p:nvPr>
        </p:nvSpPr>
        <p:spPr>
          <a:xfrm>
            <a:off x="2" y="7358592"/>
            <a:ext cx="474948" cy="413808"/>
          </a:xfrm>
        </p:spPr>
        <p:txBody>
          <a:bodyPr/>
          <a:lstStyle/>
          <a:p>
            <a:fld id="{05BFBC55-CFB3-E64F-8BCC-34A4E1FBD227}" type="slidenum">
              <a:rPr lang="en-US" smtClean="0"/>
              <a:pPr/>
              <a:t>4</a:t>
            </a:fld>
            <a:endParaRPr lang="en-US"/>
          </a:p>
        </p:txBody>
      </p:sp>
      <p:sp>
        <p:nvSpPr>
          <p:cNvPr id="6" name="Footer Placeholder 4">
            <a:extLst>
              <a:ext uri="{FF2B5EF4-FFF2-40B4-BE49-F238E27FC236}">
                <a16:creationId xmlns:a16="http://schemas.microsoft.com/office/drawing/2014/main" id="{74F83CE7-0BF4-22CA-89C3-8B75C17D18CD}"/>
              </a:ext>
            </a:extLst>
          </p:cNvPr>
          <p:cNvSpPr>
            <a:spLocks noGrp="1"/>
          </p:cNvSpPr>
          <p:nvPr>
            <p:ph type="ftr" sz="quarter" idx="11"/>
          </p:nvPr>
        </p:nvSpPr>
        <p:spPr>
          <a:xfrm>
            <a:off x="779275" y="7208124"/>
            <a:ext cx="7599287" cy="413808"/>
          </a:xfrm>
        </p:spPr>
        <p:txBody>
          <a:bodyPr/>
          <a:lstStyle>
            <a:lvl1pPr>
              <a:defRPr>
                <a:solidFill>
                  <a:schemeClr val="bg1">
                    <a:lumMod val="50000"/>
                  </a:schemeClr>
                </a:solidFill>
              </a:defRPr>
            </a:lvl1pPr>
          </a:lstStyle>
          <a:p>
            <a:r>
              <a:rPr lang="en-US" sz="1000" b="1" dirty="0"/>
              <a:t>NOTE:</a:t>
            </a:r>
            <a:r>
              <a:rPr lang="en-US" sz="1000" dirty="0"/>
              <a:t> This is not a complete list of provisions.</a:t>
            </a:r>
          </a:p>
          <a:p>
            <a:endParaRPr lang="en-US" dirty="0"/>
          </a:p>
          <a:p>
            <a:r>
              <a:rPr lang="en-US" dirty="0"/>
              <a:t>* Separate timelines will apply to tax exempt plans.</a:t>
            </a:r>
          </a:p>
        </p:txBody>
      </p:sp>
      <p:grpSp>
        <p:nvGrpSpPr>
          <p:cNvPr id="7" name="Group 6">
            <a:extLst>
              <a:ext uri="{FF2B5EF4-FFF2-40B4-BE49-F238E27FC236}">
                <a16:creationId xmlns:a16="http://schemas.microsoft.com/office/drawing/2014/main" id="{7ACF5B79-11FC-06F3-BBB5-0B7FFF2C7844}"/>
              </a:ext>
            </a:extLst>
          </p:cNvPr>
          <p:cNvGrpSpPr/>
          <p:nvPr/>
        </p:nvGrpSpPr>
        <p:grpSpPr>
          <a:xfrm>
            <a:off x="8108120" y="136633"/>
            <a:ext cx="2255083" cy="511914"/>
            <a:chOff x="8108118" y="136633"/>
            <a:chExt cx="2255083" cy="511914"/>
          </a:xfrm>
        </p:grpSpPr>
        <p:sp>
          <p:nvSpPr>
            <p:cNvPr id="8" name="Freeform: Shape 7">
              <a:extLst>
                <a:ext uri="{FF2B5EF4-FFF2-40B4-BE49-F238E27FC236}">
                  <a16:creationId xmlns:a16="http://schemas.microsoft.com/office/drawing/2014/main" id="{924FA1A4-11E7-4E98-3DF2-C29049EADE8A}"/>
                </a:ext>
              </a:extLst>
            </p:cNvPr>
            <p:cNvSpPr/>
            <p:nvPr/>
          </p:nvSpPr>
          <p:spPr>
            <a:xfrm>
              <a:off x="8108118" y="136633"/>
              <a:ext cx="2255083" cy="511914"/>
            </a:xfrm>
            <a:custGeom>
              <a:avLst/>
              <a:gdLst>
                <a:gd name="connsiteX0" fmla="*/ 0 w 2255083"/>
                <a:gd name="connsiteY0" fmla="*/ 255956 h 511914"/>
                <a:gd name="connsiteX1" fmla="*/ 0 w 2255083"/>
                <a:gd name="connsiteY1" fmla="*/ 255957 h 511914"/>
                <a:gd name="connsiteX2" fmla="*/ 0 w 2255083"/>
                <a:gd name="connsiteY2" fmla="*/ 255957 h 511914"/>
                <a:gd name="connsiteX3" fmla="*/ 255957 w 2255083"/>
                <a:gd name="connsiteY3" fmla="*/ 0 h 511914"/>
                <a:gd name="connsiteX4" fmla="*/ 2255083 w 2255083"/>
                <a:gd name="connsiteY4" fmla="*/ 0 h 511914"/>
                <a:gd name="connsiteX5" fmla="*/ 2255083 w 2255083"/>
                <a:gd name="connsiteY5" fmla="*/ 511914 h 511914"/>
                <a:gd name="connsiteX6" fmla="*/ 255957 w 2255083"/>
                <a:gd name="connsiteY6" fmla="*/ 511913 h 511914"/>
                <a:gd name="connsiteX7" fmla="*/ 20115 w 2255083"/>
                <a:gd name="connsiteY7" fmla="*/ 355586 h 511914"/>
                <a:gd name="connsiteX8" fmla="*/ 0 w 2255083"/>
                <a:gd name="connsiteY8" fmla="*/ 255957 h 511914"/>
                <a:gd name="connsiteX9" fmla="*/ 20115 w 2255083"/>
                <a:gd name="connsiteY9" fmla="*/ 156327 h 511914"/>
                <a:gd name="connsiteX10" fmla="*/ 255957 w 2255083"/>
                <a:gd name="connsiteY10" fmla="*/ 0 h 51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5083" h="511914">
                  <a:moveTo>
                    <a:pt x="0" y="255956"/>
                  </a:moveTo>
                  <a:lnTo>
                    <a:pt x="0" y="255957"/>
                  </a:lnTo>
                  <a:lnTo>
                    <a:pt x="0" y="255957"/>
                  </a:lnTo>
                  <a:close/>
                  <a:moveTo>
                    <a:pt x="255957" y="0"/>
                  </a:moveTo>
                  <a:lnTo>
                    <a:pt x="2255083" y="0"/>
                  </a:lnTo>
                  <a:lnTo>
                    <a:pt x="2255083" y="511914"/>
                  </a:lnTo>
                  <a:lnTo>
                    <a:pt x="255957" y="511913"/>
                  </a:lnTo>
                  <a:cubicBezTo>
                    <a:pt x="149937" y="511913"/>
                    <a:pt x="58971" y="447453"/>
                    <a:pt x="20115" y="355586"/>
                  </a:cubicBezTo>
                  <a:lnTo>
                    <a:pt x="0" y="255957"/>
                  </a:lnTo>
                  <a:lnTo>
                    <a:pt x="20115" y="156327"/>
                  </a:lnTo>
                  <a:cubicBezTo>
                    <a:pt x="58971" y="64460"/>
                    <a:pt x="149937" y="0"/>
                    <a:pt x="255957" y="0"/>
                  </a:cubicBezTo>
                  <a:close/>
                </a:path>
              </a:pathLst>
            </a:custGeom>
            <a:gradFill>
              <a:gsLst>
                <a:gs pos="50000">
                  <a:schemeClr val="bg1"/>
                </a:gs>
                <a:gs pos="83000">
                  <a:schemeClr val="bg1"/>
                </a:gs>
                <a:gs pos="100000">
                  <a:schemeClr val="bg1">
                    <a:lumMod val="95000"/>
                  </a:schemeClr>
                </a:gs>
              </a:gsLst>
              <a:lin ang="0" scaled="0"/>
            </a:gra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pic>
          <p:nvPicPr>
            <p:cNvPr id="11" name="Picture 10">
              <a:extLst>
                <a:ext uri="{FF2B5EF4-FFF2-40B4-BE49-F238E27FC236}">
                  <a16:creationId xmlns:a16="http://schemas.microsoft.com/office/drawing/2014/main" id="{3B6ED65D-E1E7-BD97-042F-51E0E3B821FD}"/>
                </a:ext>
              </a:extLst>
            </p:cNvPr>
            <p:cNvPicPr>
              <a:picLocks noChangeAspect="1"/>
            </p:cNvPicPr>
            <p:nvPr/>
          </p:nvPicPr>
          <p:blipFill>
            <a:blip r:embed="rId4"/>
            <a:stretch>
              <a:fillRect/>
            </a:stretch>
          </p:blipFill>
          <p:spPr>
            <a:xfrm>
              <a:off x="8293689" y="154021"/>
              <a:ext cx="1558336" cy="477138"/>
            </a:xfrm>
            <a:prstGeom prst="rect">
              <a:avLst/>
            </a:prstGeom>
          </p:spPr>
        </p:pic>
      </p:grpSp>
    </p:spTree>
    <p:extLst>
      <p:ext uri="{BB962C8B-B14F-4D97-AF65-F5344CB8AC3E}">
        <p14:creationId xmlns:p14="http://schemas.microsoft.com/office/powerpoint/2010/main" val="3326825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250"/>
                                        <p:tgtEl>
                                          <p:spTgt spid="95"/>
                                        </p:tgtEl>
                                      </p:cBhvr>
                                    </p:animEffect>
                                  </p:childTnLst>
                                </p:cTn>
                              </p:par>
                              <p:par>
                                <p:cTn id="8" presetID="42" presetClass="path" presetSubtype="0" decel="100000" fill="hold" nodeType="withEffect">
                                  <p:stCondLst>
                                    <p:cond delay="0"/>
                                  </p:stCondLst>
                                  <p:childTnLst>
                                    <p:animMotion origin="layout" path="M 0.01253 -0.00041 L -3.23529E-6 1.89542E-6 " pathEditMode="relative" rAng="0" ptsTypes="AA">
                                      <p:cBhvr>
                                        <p:cTn id="9" dur="500" fill="hold"/>
                                        <p:tgtEl>
                                          <p:spTgt spid="95"/>
                                        </p:tgtEl>
                                        <p:attrNameLst>
                                          <p:attrName>ppt_x</p:attrName>
                                          <p:attrName>ppt_y</p:attrName>
                                        </p:attrNameLst>
                                      </p:cBhvr>
                                      <p:rCtr x="-632" y="20"/>
                                    </p:animMotion>
                                  </p:childTnLst>
                                </p:cTn>
                              </p:par>
                              <p:par>
                                <p:cTn id="10" presetID="53" presetClass="entr" presetSubtype="16" fill="hold" nodeType="withEffect">
                                  <p:stCondLst>
                                    <p:cond delay="250"/>
                                  </p:stCondLst>
                                  <p:childTnLst>
                                    <p:set>
                                      <p:cBhvr>
                                        <p:cTn id="11" dur="1" fill="hold">
                                          <p:stCondLst>
                                            <p:cond delay="0"/>
                                          </p:stCondLst>
                                        </p:cTn>
                                        <p:tgtEl>
                                          <p:spTgt spid="76"/>
                                        </p:tgtEl>
                                        <p:attrNameLst>
                                          <p:attrName>style.visibility</p:attrName>
                                        </p:attrNameLst>
                                      </p:cBhvr>
                                      <p:to>
                                        <p:strVal val="visible"/>
                                      </p:to>
                                    </p:set>
                                    <p:anim calcmode="lin" valueType="num">
                                      <p:cBhvr>
                                        <p:cTn id="12" dur="250" fill="hold"/>
                                        <p:tgtEl>
                                          <p:spTgt spid="76"/>
                                        </p:tgtEl>
                                        <p:attrNameLst>
                                          <p:attrName>ppt_w</p:attrName>
                                        </p:attrNameLst>
                                      </p:cBhvr>
                                      <p:tavLst>
                                        <p:tav tm="0">
                                          <p:val>
                                            <p:fltVal val="0"/>
                                          </p:val>
                                        </p:tav>
                                        <p:tav tm="100000">
                                          <p:val>
                                            <p:strVal val="#ppt_w"/>
                                          </p:val>
                                        </p:tav>
                                      </p:tavLst>
                                    </p:anim>
                                    <p:anim calcmode="lin" valueType="num">
                                      <p:cBhvr>
                                        <p:cTn id="13" dur="250" fill="hold"/>
                                        <p:tgtEl>
                                          <p:spTgt spid="76"/>
                                        </p:tgtEl>
                                        <p:attrNameLst>
                                          <p:attrName>ppt_h</p:attrName>
                                        </p:attrNameLst>
                                      </p:cBhvr>
                                      <p:tavLst>
                                        <p:tav tm="0">
                                          <p:val>
                                            <p:fltVal val="0"/>
                                          </p:val>
                                        </p:tav>
                                        <p:tav tm="100000">
                                          <p:val>
                                            <p:strVal val="#ppt_h"/>
                                          </p:val>
                                        </p:tav>
                                      </p:tavLst>
                                    </p:anim>
                                    <p:animEffect transition="in" filter="fade">
                                      <p:cBhvr>
                                        <p:cTn id="14" dur="250"/>
                                        <p:tgtEl>
                                          <p:spTgt spid="76"/>
                                        </p:tgtEl>
                                      </p:cBhvr>
                                    </p:animEffect>
                                  </p:childTnLst>
                                </p:cTn>
                              </p:par>
                              <p:par>
                                <p:cTn id="15" presetID="6" presetClass="emph" presetSubtype="0" decel="100000" fill="hold" nodeType="withEffect">
                                  <p:stCondLst>
                                    <p:cond delay="250"/>
                                  </p:stCondLst>
                                  <p:childTnLst>
                                    <p:animScale>
                                      <p:cBhvr>
                                        <p:cTn id="16" dur="500" fill="hold"/>
                                        <p:tgtEl>
                                          <p:spTgt spid="76"/>
                                        </p:tgtEl>
                                      </p:cBhvr>
                                      <p:by x="1000000" y="1000000"/>
                                    </p:animScale>
                                  </p:childTnLst>
                                </p:cTn>
                              </p:par>
                              <p:par>
                                <p:cTn id="17" presetID="6" presetClass="emph" presetSubtype="0" fill="hold" nodeType="withEffect">
                                  <p:stCondLst>
                                    <p:cond delay="250"/>
                                  </p:stCondLst>
                                  <p:childTnLst>
                                    <p:animScale>
                                      <p:cBhvr>
                                        <p:cTn id="18" dur="10" fill="hold"/>
                                        <p:tgtEl>
                                          <p:spTgt spid="76"/>
                                        </p:tgtEl>
                                      </p:cBhvr>
                                      <p:by x="10000" y="10000"/>
                                    </p:animScale>
                                  </p:childTnLst>
                                </p:cTn>
                              </p:par>
                              <p:par>
                                <p:cTn id="19" presetID="53" presetClass="entr" presetSubtype="16" fill="hold" nodeType="withEffect">
                                  <p:stCondLst>
                                    <p:cond delay="500"/>
                                  </p:stCondLst>
                                  <p:childTnLst>
                                    <p:set>
                                      <p:cBhvr>
                                        <p:cTn id="20" dur="1" fill="hold">
                                          <p:stCondLst>
                                            <p:cond delay="0"/>
                                          </p:stCondLst>
                                        </p:cTn>
                                        <p:tgtEl>
                                          <p:spTgt spid="71"/>
                                        </p:tgtEl>
                                        <p:attrNameLst>
                                          <p:attrName>style.visibility</p:attrName>
                                        </p:attrNameLst>
                                      </p:cBhvr>
                                      <p:to>
                                        <p:strVal val="visible"/>
                                      </p:to>
                                    </p:set>
                                    <p:anim calcmode="lin" valueType="num">
                                      <p:cBhvr>
                                        <p:cTn id="21" dur="250" fill="hold"/>
                                        <p:tgtEl>
                                          <p:spTgt spid="71"/>
                                        </p:tgtEl>
                                        <p:attrNameLst>
                                          <p:attrName>ppt_w</p:attrName>
                                        </p:attrNameLst>
                                      </p:cBhvr>
                                      <p:tavLst>
                                        <p:tav tm="0">
                                          <p:val>
                                            <p:fltVal val="0"/>
                                          </p:val>
                                        </p:tav>
                                        <p:tav tm="100000">
                                          <p:val>
                                            <p:strVal val="#ppt_w"/>
                                          </p:val>
                                        </p:tav>
                                      </p:tavLst>
                                    </p:anim>
                                    <p:anim calcmode="lin" valueType="num">
                                      <p:cBhvr>
                                        <p:cTn id="22" dur="250" fill="hold"/>
                                        <p:tgtEl>
                                          <p:spTgt spid="71"/>
                                        </p:tgtEl>
                                        <p:attrNameLst>
                                          <p:attrName>ppt_h</p:attrName>
                                        </p:attrNameLst>
                                      </p:cBhvr>
                                      <p:tavLst>
                                        <p:tav tm="0">
                                          <p:val>
                                            <p:fltVal val="0"/>
                                          </p:val>
                                        </p:tav>
                                        <p:tav tm="100000">
                                          <p:val>
                                            <p:strVal val="#ppt_h"/>
                                          </p:val>
                                        </p:tav>
                                      </p:tavLst>
                                    </p:anim>
                                    <p:animEffect transition="in" filter="fade">
                                      <p:cBhvr>
                                        <p:cTn id="23" dur="250"/>
                                        <p:tgtEl>
                                          <p:spTgt spid="71"/>
                                        </p:tgtEl>
                                      </p:cBhvr>
                                    </p:animEffect>
                                  </p:childTnLst>
                                </p:cTn>
                              </p:par>
                              <p:par>
                                <p:cTn id="24" presetID="6" presetClass="emph" presetSubtype="0" decel="100000" fill="hold" nodeType="withEffect">
                                  <p:stCondLst>
                                    <p:cond delay="500"/>
                                  </p:stCondLst>
                                  <p:childTnLst>
                                    <p:animScale>
                                      <p:cBhvr>
                                        <p:cTn id="25" dur="500" fill="hold"/>
                                        <p:tgtEl>
                                          <p:spTgt spid="71"/>
                                        </p:tgtEl>
                                      </p:cBhvr>
                                      <p:by x="1000000" y="1000000"/>
                                    </p:animScale>
                                  </p:childTnLst>
                                </p:cTn>
                              </p:par>
                              <p:par>
                                <p:cTn id="26" presetID="6" presetClass="emph" presetSubtype="0" fill="hold" nodeType="withEffect">
                                  <p:stCondLst>
                                    <p:cond delay="500"/>
                                  </p:stCondLst>
                                  <p:childTnLst>
                                    <p:animScale>
                                      <p:cBhvr>
                                        <p:cTn id="27" dur="10" fill="hold"/>
                                        <p:tgtEl>
                                          <p:spTgt spid="71"/>
                                        </p:tgtEl>
                                      </p:cBhvr>
                                      <p:by x="10000" y="10000"/>
                                    </p:animScale>
                                  </p:childTnLst>
                                </p:cTn>
                              </p:par>
                              <p:par>
                                <p:cTn id="28" presetID="10" presetClass="entr" presetSubtype="0" fill="hold" grpId="0" nodeType="withEffect">
                                  <p:stCondLst>
                                    <p:cond delay="50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250"/>
                                        <p:tgtEl>
                                          <p:spTgt spid="29"/>
                                        </p:tgtEl>
                                      </p:cBhvr>
                                    </p:animEffect>
                                  </p:childTnLst>
                                </p:cTn>
                              </p:par>
                              <p:par>
                                <p:cTn id="31" presetID="42" presetClass="path" presetSubtype="0" decel="100000" fill="hold" grpId="1" nodeType="withEffect">
                                  <p:stCondLst>
                                    <p:cond delay="500"/>
                                  </p:stCondLst>
                                  <p:childTnLst>
                                    <p:animMotion origin="layout" path="M -0.01287 -0.00021 L 2.53676E-6 2.61438E-6 " pathEditMode="relative" rAng="0" ptsTypes="AA">
                                      <p:cBhvr>
                                        <p:cTn id="32" dur="500" fill="hold"/>
                                        <p:tgtEl>
                                          <p:spTgt spid="29"/>
                                        </p:tgtEl>
                                        <p:attrNameLst>
                                          <p:attrName>ppt_x</p:attrName>
                                          <p:attrName>ppt_y</p:attrName>
                                        </p:attrNameLst>
                                      </p:cBhvr>
                                      <p:rCtr x="64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9"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person, person, indoor, people&#10;&#10;Description automatically generated">
            <a:extLst>
              <a:ext uri="{FF2B5EF4-FFF2-40B4-BE49-F238E27FC236}">
                <a16:creationId xmlns:a16="http://schemas.microsoft.com/office/drawing/2014/main" id="{969C7043-E872-AD4C-D7C7-CC609C638BF2}"/>
              </a:ext>
            </a:extLst>
          </p:cNvPr>
          <p:cNvPicPr>
            <a:picLocks noChangeAspect="1"/>
          </p:cNvPicPr>
          <p:nvPr/>
        </p:nvPicPr>
        <p:blipFill rotWithShape="1">
          <a:blip r:embed="rId3"/>
          <a:srcRect t="14925" b="14342"/>
          <a:stretch/>
        </p:blipFill>
        <p:spPr>
          <a:xfrm>
            <a:off x="304808" y="1716091"/>
            <a:ext cx="10058399" cy="5008562"/>
          </a:xfrm>
          <a:prstGeom prst="rect">
            <a:avLst/>
          </a:prstGeom>
        </p:spPr>
      </p:pic>
      <p:sp>
        <p:nvSpPr>
          <p:cNvPr id="101" name="Freeform: Shape 100">
            <a:extLst>
              <a:ext uri="{FF2B5EF4-FFF2-40B4-BE49-F238E27FC236}">
                <a16:creationId xmlns:a16="http://schemas.microsoft.com/office/drawing/2014/main" id="{566A970A-32A7-90E1-7E8D-D2BBFE4A0049}"/>
              </a:ext>
            </a:extLst>
          </p:cNvPr>
          <p:cNvSpPr/>
          <p:nvPr/>
        </p:nvSpPr>
        <p:spPr>
          <a:xfrm>
            <a:off x="2687619" y="2370262"/>
            <a:ext cx="7772400" cy="4877861"/>
          </a:xfrm>
          <a:custGeom>
            <a:avLst/>
            <a:gdLst>
              <a:gd name="connsiteX0" fmla="*/ 3334871 w 6669742"/>
              <a:gd name="connsiteY0" fmla="*/ 0 h 4185846"/>
              <a:gd name="connsiteX1" fmla="*/ 6669742 w 6669742"/>
              <a:gd name="connsiteY1" fmla="*/ 3334871 h 4185846"/>
              <a:gd name="connsiteX2" fmla="*/ 6601989 w 6669742"/>
              <a:gd name="connsiteY2" fmla="*/ 4006964 h 4185846"/>
              <a:gd name="connsiteX3" fmla="*/ 6555994 w 6669742"/>
              <a:gd name="connsiteY3" fmla="*/ 4185846 h 4185846"/>
              <a:gd name="connsiteX4" fmla="*/ 113748 w 6669742"/>
              <a:gd name="connsiteY4" fmla="*/ 4185846 h 4185846"/>
              <a:gd name="connsiteX5" fmla="*/ 67753 w 6669742"/>
              <a:gd name="connsiteY5" fmla="*/ 4006964 h 4185846"/>
              <a:gd name="connsiteX6" fmla="*/ 0 w 6669742"/>
              <a:gd name="connsiteY6" fmla="*/ 3334871 h 4185846"/>
              <a:gd name="connsiteX7" fmla="*/ 3334871 w 6669742"/>
              <a:gd name="connsiteY7" fmla="*/ 0 h 4185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69742" h="4185846">
                <a:moveTo>
                  <a:pt x="3334871" y="0"/>
                </a:moveTo>
                <a:cubicBezTo>
                  <a:pt x="5176669" y="0"/>
                  <a:pt x="6669742" y="1493073"/>
                  <a:pt x="6669742" y="3334871"/>
                </a:cubicBezTo>
                <a:cubicBezTo>
                  <a:pt x="6669742" y="3565096"/>
                  <a:pt x="6646413" y="3789872"/>
                  <a:pt x="6601989" y="4006964"/>
                </a:cubicBezTo>
                <a:lnTo>
                  <a:pt x="6555994" y="4185846"/>
                </a:lnTo>
                <a:lnTo>
                  <a:pt x="113748" y="4185846"/>
                </a:lnTo>
                <a:lnTo>
                  <a:pt x="67753" y="4006964"/>
                </a:lnTo>
                <a:cubicBezTo>
                  <a:pt x="23330" y="3789872"/>
                  <a:pt x="0" y="3565096"/>
                  <a:pt x="0" y="3334871"/>
                </a:cubicBezTo>
                <a:cubicBezTo>
                  <a:pt x="0" y="1493073"/>
                  <a:pt x="1493073" y="0"/>
                  <a:pt x="3334871" y="0"/>
                </a:cubicBezTo>
                <a:close/>
              </a:path>
            </a:pathLst>
          </a:custGeom>
          <a:noFill/>
          <a:ln w="158750">
            <a:gradFill flip="none" rotWithShape="1">
              <a:gsLst>
                <a:gs pos="0">
                  <a:schemeClr val="accent4"/>
                </a:gs>
                <a:gs pos="100000">
                  <a:schemeClr val="accent5"/>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5330EBBD-09F8-A45B-7379-D95EC175A846}"/>
              </a:ext>
            </a:extLst>
          </p:cNvPr>
          <p:cNvSpPr>
            <a:spLocks noGrp="1"/>
          </p:cNvSpPr>
          <p:nvPr>
            <p:ph type="title"/>
          </p:nvPr>
        </p:nvSpPr>
        <p:spPr/>
        <p:txBody>
          <a:bodyPr/>
          <a:lstStyle/>
          <a:p>
            <a:r>
              <a:rPr lang="en-GB"/>
              <a:t>Guiding our participant strategy</a:t>
            </a:r>
            <a:endParaRPr lang="en-US"/>
          </a:p>
        </p:txBody>
      </p:sp>
      <p:sp>
        <p:nvSpPr>
          <p:cNvPr id="4" name="Slide Number Placeholder 3">
            <a:extLst>
              <a:ext uri="{FF2B5EF4-FFF2-40B4-BE49-F238E27FC236}">
                <a16:creationId xmlns:a16="http://schemas.microsoft.com/office/drawing/2014/main" id="{3621B0A3-C0C4-EDA3-2F8D-82FD33EBD749}"/>
              </a:ext>
            </a:extLst>
          </p:cNvPr>
          <p:cNvSpPr>
            <a:spLocks noGrp="1"/>
          </p:cNvSpPr>
          <p:nvPr>
            <p:ph type="sldNum" sz="quarter" idx="12"/>
          </p:nvPr>
        </p:nvSpPr>
        <p:spPr/>
        <p:txBody>
          <a:bodyPr/>
          <a:lstStyle/>
          <a:p>
            <a:fld id="{05BFBC55-CFB3-E64F-8BCC-34A4E1FBD227}" type="slidenum">
              <a:rPr lang="en-US" smtClean="0"/>
              <a:pPr/>
              <a:t>5</a:t>
            </a:fld>
            <a:endParaRPr lang="en-US"/>
          </a:p>
        </p:txBody>
      </p:sp>
      <p:pic>
        <p:nvPicPr>
          <p:cNvPr id="98" name="Picture 97" descr="A group of people sitting at a table&#10;&#10;Description automatically generated with low confidence">
            <a:extLst>
              <a:ext uri="{FF2B5EF4-FFF2-40B4-BE49-F238E27FC236}">
                <a16:creationId xmlns:a16="http://schemas.microsoft.com/office/drawing/2014/main" id="{0AE80757-F0A7-698D-B768-C021B63A2954}"/>
              </a:ext>
            </a:extLst>
          </p:cNvPr>
          <p:cNvPicPr>
            <a:picLocks noChangeAspect="1"/>
          </p:cNvPicPr>
          <p:nvPr/>
        </p:nvPicPr>
        <p:blipFill rotWithShape="1">
          <a:blip r:embed="rId4"/>
          <a:srcRect l="23530" t="23328" b="14366"/>
          <a:stretch/>
        </p:blipFill>
        <p:spPr>
          <a:xfrm>
            <a:off x="2671489" y="2312895"/>
            <a:ext cx="7691719" cy="4411756"/>
          </a:xfrm>
          <a:prstGeom prst="rect">
            <a:avLst/>
          </a:prstGeom>
          <a:effectLst>
            <a:softEdge rad="0"/>
          </a:effectLst>
        </p:spPr>
      </p:pic>
      <p:sp>
        <p:nvSpPr>
          <p:cNvPr id="43" name="Rectangle 42">
            <a:extLst>
              <a:ext uri="{FF2B5EF4-FFF2-40B4-BE49-F238E27FC236}">
                <a16:creationId xmlns:a16="http://schemas.microsoft.com/office/drawing/2014/main" id="{6A3736EC-A487-B825-BA93-E705C1CDEF8E}"/>
              </a:ext>
            </a:extLst>
          </p:cNvPr>
          <p:cNvSpPr/>
          <p:nvPr/>
        </p:nvSpPr>
        <p:spPr>
          <a:xfrm rot="16200000">
            <a:off x="-357979" y="2074074"/>
            <a:ext cx="5008564" cy="4292600"/>
          </a:xfrm>
          <a:prstGeom prst="rect">
            <a:avLst/>
          </a:prstGeom>
          <a:gradFill>
            <a:gsLst>
              <a:gs pos="8000">
                <a:schemeClr val="tx2"/>
              </a:gs>
              <a:gs pos="100000">
                <a:schemeClr val="tx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33FD95AC-DAE1-ABCB-BA5C-5F53CDA72FE1}"/>
              </a:ext>
            </a:extLst>
          </p:cNvPr>
          <p:cNvGrpSpPr/>
          <p:nvPr/>
        </p:nvGrpSpPr>
        <p:grpSpPr>
          <a:xfrm>
            <a:off x="5547687" y="1836741"/>
            <a:ext cx="1692173" cy="1239754"/>
            <a:chOff x="5242879" y="1836738"/>
            <a:chExt cx="1692173" cy="1239754"/>
          </a:xfrm>
        </p:grpSpPr>
        <p:grpSp>
          <p:nvGrpSpPr>
            <p:cNvPr id="93" name="Group 92">
              <a:extLst>
                <a:ext uri="{FF2B5EF4-FFF2-40B4-BE49-F238E27FC236}">
                  <a16:creationId xmlns:a16="http://schemas.microsoft.com/office/drawing/2014/main" id="{B640E309-2D57-3FB1-25D9-9BD5C0A6D63A}"/>
                </a:ext>
              </a:extLst>
            </p:cNvPr>
            <p:cNvGrpSpPr/>
            <p:nvPr/>
          </p:nvGrpSpPr>
          <p:grpSpPr>
            <a:xfrm>
              <a:off x="5695947" y="1911724"/>
              <a:ext cx="977800" cy="977798"/>
              <a:chOff x="326328" y="3699275"/>
              <a:chExt cx="977800" cy="977798"/>
            </a:xfrm>
          </p:grpSpPr>
          <p:sp>
            <p:nvSpPr>
              <p:cNvPr id="77" name="Oval 76">
                <a:extLst>
                  <a:ext uri="{FF2B5EF4-FFF2-40B4-BE49-F238E27FC236}">
                    <a16:creationId xmlns:a16="http://schemas.microsoft.com/office/drawing/2014/main" id="{D854C075-AB6E-EFAF-B620-976CEA7AE3F7}"/>
                  </a:ext>
                </a:extLst>
              </p:cNvPr>
              <p:cNvSpPr/>
              <p:nvPr/>
            </p:nvSpPr>
            <p:spPr>
              <a:xfrm>
                <a:off x="326328" y="3699275"/>
                <a:ext cx="977800" cy="977798"/>
              </a:xfrm>
              <a:prstGeom prst="ellipse">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91440" rIns="0" rtlCol="0" anchor="ctr"/>
              <a:lstStyle/>
              <a:p>
                <a:pPr algn="ctr">
                  <a:lnSpc>
                    <a:spcPct val="65714"/>
                  </a:lnSpc>
                </a:pPr>
                <a:endParaRPr lang="en-US" sz="1400">
                  <a:solidFill>
                    <a:srgbClr val="005670"/>
                  </a:solidFill>
                </a:endParaRPr>
              </a:p>
            </p:txBody>
          </p:sp>
          <p:grpSp>
            <p:nvGrpSpPr>
              <p:cNvPr id="89" name="Group 88">
                <a:extLst>
                  <a:ext uri="{FF2B5EF4-FFF2-40B4-BE49-F238E27FC236}">
                    <a16:creationId xmlns:a16="http://schemas.microsoft.com/office/drawing/2014/main" id="{89E54450-86CE-9D78-10AF-896D8A8DF7C9}"/>
                  </a:ext>
                </a:extLst>
              </p:cNvPr>
              <p:cNvGrpSpPr/>
              <p:nvPr/>
            </p:nvGrpSpPr>
            <p:grpSpPr>
              <a:xfrm>
                <a:off x="545353" y="3918299"/>
                <a:ext cx="539749" cy="539749"/>
                <a:chOff x="9193213" y="9229725"/>
                <a:chExt cx="188913" cy="188913"/>
              </a:xfrm>
            </p:grpSpPr>
            <p:sp>
              <p:nvSpPr>
                <p:cNvPr id="90" name="Oval 180">
                  <a:extLst>
                    <a:ext uri="{FF2B5EF4-FFF2-40B4-BE49-F238E27FC236}">
                      <a16:creationId xmlns:a16="http://schemas.microsoft.com/office/drawing/2014/main" id="{DDADB246-3081-B14C-968E-4AA6BD07D877}"/>
                    </a:ext>
                  </a:extLst>
                </p:cNvPr>
                <p:cNvSpPr>
                  <a:spLocks noChangeArrowheads="1"/>
                </p:cNvSpPr>
                <p:nvPr/>
              </p:nvSpPr>
              <p:spPr bwMode="auto">
                <a:xfrm>
                  <a:off x="9193213" y="9229725"/>
                  <a:ext cx="188913" cy="188913"/>
                </a:xfrm>
                <a:prstGeom prst="ellipse">
                  <a:avLst/>
                </a:pr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91" name="Line 181">
                  <a:extLst>
                    <a:ext uri="{FF2B5EF4-FFF2-40B4-BE49-F238E27FC236}">
                      <a16:creationId xmlns:a16="http://schemas.microsoft.com/office/drawing/2014/main" id="{35650F32-A4B8-586B-1162-FCA765B07D8B}"/>
                    </a:ext>
                  </a:extLst>
                </p:cNvPr>
                <p:cNvSpPr>
                  <a:spLocks noChangeShapeType="1"/>
                </p:cNvSpPr>
                <p:nvPr/>
              </p:nvSpPr>
              <p:spPr bwMode="auto">
                <a:xfrm>
                  <a:off x="9288463" y="9272588"/>
                  <a:ext cx="0" cy="103188"/>
                </a:xfrm>
                <a:prstGeom prst="line">
                  <a:avLst/>
                </a:prstGeom>
                <a:noFill/>
                <a:ln w="1270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92" name="Line 182">
                  <a:extLst>
                    <a:ext uri="{FF2B5EF4-FFF2-40B4-BE49-F238E27FC236}">
                      <a16:creationId xmlns:a16="http://schemas.microsoft.com/office/drawing/2014/main" id="{11837E48-F9E4-EAEA-AB2D-8621162CF2B3}"/>
                    </a:ext>
                  </a:extLst>
                </p:cNvPr>
                <p:cNvSpPr>
                  <a:spLocks noChangeShapeType="1"/>
                </p:cNvSpPr>
                <p:nvPr/>
              </p:nvSpPr>
              <p:spPr bwMode="auto">
                <a:xfrm flipH="1">
                  <a:off x="9236075" y="9324975"/>
                  <a:ext cx="103188" cy="0"/>
                </a:xfrm>
                <a:prstGeom prst="line">
                  <a:avLst/>
                </a:prstGeom>
                <a:noFill/>
                <a:ln w="1270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grpSp>
          <p:nvGrpSpPr>
            <p:cNvPr id="104" name="Group 103">
              <a:extLst>
                <a:ext uri="{FF2B5EF4-FFF2-40B4-BE49-F238E27FC236}">
                  <a16:creationId xmlns:a16="http://schemas.microsoft.com/office/drawing/2014/main" id="{C8988663-EC80-DF49-3581-BD91B17E21CF}"/>
                </a:ext>
              </a:extLst>
            </p:cNvPr>
            <p:cNvGrpSpPr/>
            <p:nvPr/>
          </p:nvGrpSpPr>
          <p:grpSpPr>
            <a:xfrm>
              <a:off x="5242879" y="1971368"/>
              <a:ext cx="265521" cy="467769"/>
              <a:chOff x="5242879" y="1971368"/>
              <a:chExt cx="265521" cy="467769"/>
            </a:xfrm>
          </p:grpSpPr>
          <p:sp>
            <p:nvSpPr>
              <p:cNvPr id="9" name="Oval 8">
                <a:extLst>
                  <a:ext uri="{FF2B5EF4-FFF2-40B4-BE49-F238E27FC236}">
                    <a16:creationId xmlns:a16="http://schemas.microsoft.com/office/drawing/2014/main" id="{BC163303-2C9D-599D-A46B-4DCD0407DB20}"/>
                  </a:ext>
                </a:extLst>
              </p:cNvPr>
              <p:cNvSpPr/>
              <p:nvPr/>
            </p:nvSpPr>
            <p:spPr>
              <a:xfrm rot="13256014">
                <a:off x="5373830" y="1971368"/>
                <a:ext cx="134570" cy="134570"/>
              </a:xfrm>
              <a:prstGeom prst="ellipse">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4A5D774-2437-766D-ECC4-54D57107286E}"/>
                  </a:ext>
                </a:extLst>
              </p:cNvPr>
              <p:cNvSpPr/>
              <p:nvPr/>
            </p:nvSpPr>
            <p:spPr>
              <a:xfrm rot="13256014">
                <a:off x="5242879" y="2237040"/>
                <a:ext cx="202097" cy="202097"/>
              </a:xfrm>
              <a:prstGeom prst="ellipse">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102">
              <a:extLst>
                <a:ext uri="{FF2B5EF4-FFF2-40B4-BE49-F238E27FC236}">
                  <a16:creationId xmlns:a16="http://schemas.microsoft.com/office/drawing/2014/main" id="{D5B3FBD0-BDD1-670E-AB07-8AA067FCA149}"/>
                </a:ext>
              </a:extLst>
            </p:cNvPr>
            <p:cNvGrpSpPr/>
            <p:nvPr/>
          </p:nvGrpSpPr>
          <p:grpSpPr>
            <a:xfrm>
              <a:off x="6668421" y="1948356"/>
              <a:ext cx="266631" cy="1128136"/>
              <a:chOff x="6668421" y="1948356"/>
              <a:chExt cx="266631" cy="1128136"/>
            </a:xfrm>
          </p:grpSpPr>
          <p:sp>
            <p:nvSpPr>
              <p:cNvPr id="8" name="Oval 7">
                <a:extLst>
                  <a:ext uri="{FF2B5EF4-FFF2-40B4-BE49-F238E27FC236}">
                    <a16:creationId xmlns:a16="http://schemas.microsoft.com/office/drawing/2014/main" id="{87628E72-EF22-61A4-E7C9-D0E8AC8AA3D7}"/>
                  </a:ext>
                </a:extLst>
              </p:cNvPr>
              <p:cNvSpPr/>
              <p:nvPr/>
            </p:nvSpPr>
            <p:spPr>
              <a:xfrm rot="13256014">
                <a:off x="6668421" y="2809861"/>
                <a:ext cx="266631" cy="266631"/>
              </a:xfrm>
              <a:prstGeom prst="ellipse">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426FA1F-5F1E-0DF7-7F53-BE50650E569F}"/>
                  </a:ext>
                </a:extLst>
              </p:cNvPr>
              <p:cNvSpPr/>
              <p:nvPr/>
            </p:nvSpPr>
            <p:spPr>
              <a:xfrm rot="13256014">
                <a:off x="6807552" y="1948356"/>
                <a:ext cx="51525" cy="51525"/>
              </a:xfrm>
              <a:prstGeom prst="ellipse">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Oval 41">
              <a:extLst>
                <a:ext uri="{FF2B5EF4-FFF2-40B4-BE49-F238E27FC236}">
                  <a16:creationId xmlns:a16="http://schemas.microsoft.com/office/drawing/2014/main" id="{6CC607DE-ADBD-8824-FEFD-220B4B6FE223}"/>
                </a:ext>
              </a:extLst>
            </p:cNvPr>
            <p:cNvSpPr/>
            <p:nvPr/>
          </p:nvSpPr>
          <p:spPr>
            <a:xfrm>
              <a:off x="5620962" y="1836738"/>
              <a:ext cx="1127771" cy="1127771"/>
            </a:xfrm>
            <a:prstGeom prst="ellipse">
              <a:avLst/>
            </a:prstGeom>
            <a:noFill/>
            <a:ln w="15875">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Rounded Corners 93">
            <a:extLst>
              <a:ext uri="{FF2B5EF4-FFF2-40B4-BE49-F238E27FC236}">
                <a16:creationId xmlns:a16="http://schemas.microsoft.com/office/drawing/2014/main" id="{79B87799-9A71-0EC9-3211-348F7B5A695F}"/>
              </a:ext>
            </a:extLst>
          </p:cNvPr>
          <p:cNvSpPr/>
          <p:nvPr/>
        </p:nvSpPr>
        <p:spPr>
          <a:xfrm>
            <a:off x="3090043" y="5773554"/>
            <a:ext cx="6967556" cy="694114"/>
          </a:xfrm>
          <a:prstGeom prst="roundRect">
            <a:avLst>
              <a:gd name="adj" fmla="val 17018"/>
            </a:avLst>
          </a:prstGeom>
          <a:solidFill>
            <a:schemeClr val="bg1">
              <a:alpha val="90000"/>
            </a:schemeClr>
          </a:solidFill>
          <a:ln>
            <a:noFill/>
          </a:ln>
          <a:effectLst>
            <a:outerShdw blurRad="241300" sx="102000" sy="102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45720" rIns="91440" bIns="45720" rtlCol="0" anchor="ctr">
            <a:noAutofit/>
          </a:bodyPr>
          <a:lstStyle/>
          <a:p>
            <a:pPr algn="ctr"/>
            <a:r>
              <a:rPr lang="en-US" sz="1700" b="1">
                <a:solidFill>
                  <a:srgbClr val="005670"/>
                </a:solidFill>
                <a:latin typeface="Calibri"/>
                <a:ea typeface="Calibri"/>
                <a:cs typeface="Times New Roman"/>
              </a:rPr>
              <a:t>Grounded in participant feedback to provide simple solutions that enable employees to engage with the help they need, when they need it.</a:t>
            </a:r>
            <a:endParaRPr lang="en-GB" sz="1700" b="1">
              <a:solidFill>
                <a:srgbClr val="005670"/>
              </a:solidFill>
              <a:latin typeface="Calibri"/>
              <a:ea typeface="Calibri"/>
              <a:cs typeface="Calibri"/>
            </a:endParaRPr>
          </a:p>
        </p:txBody>
      </p:sp>
      <p:sp>
        <p:nvSpPr>
          <p:cNvPr id="95" name="Rectangle: Rounded Corners 94">
            <a:extLst>
              <a:ext uri="{FF2B5EF4-FFF2-40B4-BE49-F238E27FC236}">
                <a16:creationId xmlns:a16="http://schemas.microsoft.com/office/drawing/2014/main" id="{F44D1490-48EB-FA9D-4EC1-52F7B7003071}"/>
              </a:ext>
            </a:extLst>
          </p:cNvPr>
          <p:cNvSpPr>
            <a:spLocks/>
          </p:cNvSpPr>
          <p:nvPr/>
        </p:nvSpPr>
        <p:spPr>
          <a:xfrm>
            <a:off x="1284056" y="1911727"/>
            <a:ext cx="2292269" cy="1219514"/>
          </a:xfrm>
          <a:prstGeom prst="roundRect">
            <a:avLst>
              <a:gd name="adj" fmla="val 12767"/>
            </a:avLst>
          </a:prstGeom>
          <a:solidFill>
            <a:schemeClr val="bg1">
              <a:alpha val="85000"/>
            </a:schemeClr>
          </a:solidFill>
          <a:ln>
            <a:noFill/>
          </a:ln>
          <a:effectLst>
            <a:outerShdw blurRad="241300" sx="102000" sy="102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Autofit/>
          </a:bodyPr>
          <a:lstStyle/>
          <a:p>
            <a:pPr algn="ctr">
              <a:lnSpc>
                <a:spcPts val="1700"/>
              </a:lnSpc>
            </a:pPr>
            <a:r>
              <a:rPr lang="en-GB" dirty="0">
                <a:solidFill>
                  <a:schemeClr val="tx1"/>
                </a:solidFill>
              </a:rPr>
              <a:t>Tailored approach for </a:t>
            </a:r>
            <a:br>
              <a:rPr lang="en-GB" dirty="0"/>
            </a:br>
            <a:r>
              <a:rPr lang="en-GB" dirty="0">
                <a:solidFill>
                  <a:schemeClr val="tx1"/>
                </a:solidFill>
              </a:rPr>
              <a:t>each provision</a:t>
            </a:r>
          </a:p>
        </p:txBody>
      </p:sp>
      <p:sp>
        <p:nvSpPr>
          <p:cNvPr id="96" name="Rectangle: Rounded Corners 95">
            <a:extLst>
              <a:ext uri="{FF2B5EF4-FFF2-40B4-BE49-F238E27FC236}">
                <a16:creationId xmlns:a16="http://schemas.microsoft.com/office/drawing/2014/main" id="{9A088CFB-FE6D-6CCD-EF47-84CD18F6B667}"/>
              </a:ext>
            </a:extLst>
          </p:cNvPr>
          <p:cNvSpPr>
            <a:spLocks/>
          </p:cNvSpPr>
          <p:nvPr/>
        </p:nvSpPr>
        <p:spPr>
          <a:xfrm>
            <a:off x="599619" y="3901795"/>
            <a:ext cx="2088000" cy="1080000"/>
          </a:xfrm>
          <a:prstGeom prst="roundRect">
            <a:avLst>
              <a:gd name="adj" fmla="val 10247"/>
            </a:avLst>
          </a:prstGeom>
          <a:solidFill>
            <a:schemeClr val="bg1">
              <a:alpha val="85000"/>
            </a:schemeClr>
          </a:solidFill>
          <a:ln>
            <a:noFill/>
          </a:ln>
          <a:effectLst>
            <a:outerShdw blurRad="241300" sx="102000" sy="102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ts val="1700"/>
              </a:lnSpc>
            </a:pPr>
            <a:r>
              <a:rPr lang="en-GB" sz="1600" dirty="0">
                <a:solidFill>
                  <a:schemeClr val="tx1"/>
                </a:solidFill>
              </a:rPr>
              <a:t>Balancing general education needs with a timely, </a:t>
            </a:r>
            <a:r>
              <a:rPr lang="en-GB" sz="1600" b="1" dirty="0">
                <a:solidFill>
                  <a:schemeClr val="tx1"/>
                </a:solidFill>
              </a:rPr>
              <a:t>actionable experience</a:t>
            </a:r>
          </a:p>
        </p:txBody>
      </p:sp>
      <p:sp>
        <p:nvSpPr>
          <p:cNvPr id="102" name="Rectangle 101">
            <a:extLst>
              <a:ext uri="{FF2B5EF4-FFF2-40B4-BE49-F238E27FC236}">
                <a16:creationId xmlns:a16="http://schemas.microsoft.com/office/drawing/2014/main" id="{B24850E1-09F5-3A63-DB0C-89A1CABB7228}"/>
              </a:ext>
            </a:extLst>
          </p:cNvPr>
          <p:cNvSpPr/>
          <p:nvPr/>
        </p:nvSpPr>
        <p:spPr>
          <a:xfrm>
            <a:off x="0" y="6724650"/>
            <a:ext cx="10363200" cy="1047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CCDA1A7E-1D88-9948-2A15-7881A90C3A0F}"/>
              </a:ext>
            </a:extLst>
          </p:cNvPr>
          <p:cNvGrpSpPr/>
          <p:nvPr/>
        </p:nvGrpSpPr>
        <p:grpSpPr>
          <a:xfrm>
            <a:off x="8108120" y="136633"/>
            <a:ext cx="2255083" cy="511914"/>
            <a:chOff x="8108118" y="136633"/>
            <a:chExt cx="2255083" cy="511914"/>
          </a:xfrm>
        </p:grpSpPr>
        <p:sp>
          <p:nvSpPr>
            <p:cNvPr id="6" name="Freeform: Shape 5">
              <a:extLst>
                <a:ext uri="{FF2B5EF4-FFF2-40B4-BE49-F238E27FC236}">
                  <a16:creationId xmlns:a16="http://schemas.microsoft.com/office/drawing/2014/main" id="{69B93595-E0C6-77CD-C220-6DEEE1617F59}"/>
                </a:ext>
              </a:extLst>
            </p:cNvPr>
            <p:cNvSpPr/>
            <p:nvPr/>
          </p:nvSpPr>
          <p:spPr>
            <a:xfrm>
              <a:off x="8108118" y="136633"/>
              <a:ext cx="2255083" cy="511914"/>
            </a:xfrm>
            <a:custGeom>
              <a:avLst/>
              <a:gdLst>
                <a:gd name="connsiteX0" fmla="*/ 0 w 2255083"/>
                <a:gd name="connsiteY0" fmla="*/ 255956 h 511914"/>
                <a:gd name="connsiteX1" fmla="*/ 0 w 2255083"/>
                <a:gd name="connsiteY1" fmla="*/ 255957 h 511914"/>
                <a:gd name="connsiteX2" fmla="*/ 0 w 2255083"/>
                <a:gd name="connsiteY2" fmla="*/ 255957 h 511914"/>
                <a:gd name="connsiteX3" fmla="*/ 255957 w 2255083"/>
                <a:gd name="connsiteY3" fmla="*/ 0 h 511914"/>
                <a:gd name="connsiteX4" fmla="*/ 2255083 w 2255083"/>
                <a:gd name="connsiteY4" fmla="*/ 0 h 511914"/>
                <a:gd name="connsiteX5" fmla="*/ 2255083 w 2255083"/>
                <a:gd name="connsiteY5" fmla="*/ 511914 h 511914"/>
                <a:gd name="connsiteX6" fmla="*/ 255957 w 2255083"/>
                <a:gd name="connsiteY6" fmla="*/ 511913 h 511914"/>
                <a:gd name="connsiteX7" fmla="*/ 20115 w 2255083"/>
                <a:gd name="connsiteY7" fmla="*/ 355586 h 511914"/>
                <a:gd name="connsiteX8" fmla="*/ 0 w 2255083"/>
                <a:gd name="connsiteY8" fmla="*/ 255957 h 511914"/>
                <a:gd name="connsiteX9" fmla="*/ 20115 w 2255083"/>
                <a:gd name="connsiteY9" fmla="*/ 156327 h 511914"/>
                <a:gd name="connsiteX10" fmla="*/ 255957 w 2255083"/>
                <a:gd name="connsiteY10" fmla="*/ 0 h 51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5083" h="511914">
                  <a:moveTo>
                    <a:pt x="0" y="255956"/>
                  </a:moveTo>
                  <a:lnTo>
                    <a:pt x="0" y="255957"/>
                  </a:lnTo>
                  <a:lnTo>
                    <a:pt x="0" y="255957"/>
                  </a:lnTo>
                  <a:close/>
                  <a:moveTo>
                    <a:pt x="255957" y="0"/>
                  </a:moveTo>
                  <a:lnTo>
                    <a:pt x="2255083" y="0"/>
                  </a:lnTo>
                  <a:lnTo>
                    <a:pt x="2255083" y="511914"/>
                  </a:lnTo>
                  <a:lnTo>
                    <a:pt x="255957" y="511913"/>
                  </a:lnTo>
                  <a:cubicBezTo>
                    <a:pt x="149937" y="511913"/>
                    <a:pt x="58971" y="447453"/>
                    <a:pt x="20115" y="355586"/>
                  </a:cubicBezTo>
                  <a:lnTo>
                    <a:pt x="0" y="255957"/>
                  </a:lnTo>
                  <a:lnTo>
                    <a:pt x="20115" y="156327"/>
                  </a:lnTo>
                  <a:cubicBezTo>
                    <a:pt x="58971" y="64460"/>
                    <a:pt x="149937" y="0"/>
                    <a:pt x="255957" y="0"/>
                  </a:cubicBezTo>
                  <a:close/>
                </a:path>
              </a:pathLst>
            </a:custGeom>
            <a:gradFill>
              <a:gsLst>
                <a:gs pos="50000">
                  <a:schemeClr val="bg1"/>
                </a:gs>
                <a:gs pos="83000">
                  <a:schemeClr val="bg1"/>
                </a:gs>
                <a:gs pos="100000">
                  <a:schemeClr val="bg1">
                    <a:lumMod val="95000"/>
                  </a:schemeClr>
                </a:gs>
              </a:gsLst>
              <a:lin ang="0" scaled="0"/>
            </a:gra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pic>
          <p:nvPicPr>
            <p:cNvPr id="13" name="Picture 12">
              <a:extLst>
                <a:ext uri="{FF2B5EF4-FFF2-40B4-BE49-F238E27FC236}">
                  <a16:creationId xmlns:a16="http://schemas.microsoft.com/office/drawing/2014/main" id="{D6B00464-63A6-BD6A-6D48-43801597D911}"/>
                </a:ext>
              </a:extLst>
            </p:cNvPr>
            <p:cNvPicPr>
              <a:picLocks noChangeAspect="1"/>
            </p:cNvPicPr>
            <p:nvPr/>
          </p:nvPicPr>
          <p:blipFill>
            <a:blip r:embed="rId5"/>
            <a:stretch>
              <a:fillRect/>
            </a:stretch>
          </p:blipFill>
          <p:spPr>
            <a:xfrm>
              <a:off x="8293689" y="154021"/>
              <a:ext cx="1558336" cy="477138"/>
            </a:xfrm>
            <a:prstGeom prst="rect">
              <a:avLst/>
            </a:prstGeom>
          </p:spPr>
        </p:pic>
      </p:grpSp>
    </p:spTree>
    <p:extLst>
      <p:ext uri="{BB962C8B-B14F-4D97-AF65-F5344CB8AC3E}">
        <p14:creationId xmlns:p14="http://schemas.microsoft.com/office/powerpoint/2010/main" val="170254168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 presetClass="entr" presetSubtype="0" fill="hold" nodeType="withEffect">
                                  <p:stCondLst>
                                    <p:cond delay="0"/>
                                  </p:stCondLst>
                                  <p:childTnLst>
                                    <p:set>
                                      <p:cBhvr>
                                        <p:cTn id="9" dur="1" fill="hold">
                                          <p:stCondLst>
                                            <p:cond delay="0"/>
                                          </p:stCondLst>
                                        </p:cTn>
                                        <p:tgtEl>
                                          <p:spTgt spid="98"/>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02"/>
                                        </p:tgtEl>
                                        <p:attrNameLst>
                                          <p:attrName>style.visibility</p:attrName>
                                        </p:attrNameLst>
                                      </p:cBhvr>
                                      <p:to>
                                        <p:strVal val="visible"/>
                                      </p:to>
                                    </p:set>
                                  </p:childTnLst>
                                </p:cTn>
                              </p:par>
                              <p:par>
                                <p:cTn id="12" presetID="22" presetClass="entr" presetSubtype="8" fill="hold" grpId="0" nodeType="withEffect">
                                  <p:stCondLst>
                                    <p:cond delay="0"/>
                                  </p:stCondLst>
                                  <p:childTnLst>
                                    <p:set>
                                      <p:cBhvr>
                                        <p:cTn id="13" dur="1" fill="hold">
                                          <p:stCondLst>
                                            <p:cond delay="0"/>
                                          </p:stCondLst>
                                        </p:cTn>
                                        <p:tgtEl>
                                          <p:spTgt spid="101"/>
                                        </p:tgtEl>
                                        <p:attrNameLst>
                                          <p:attrName>style.visibility</p:attrName>
                                        </p:attrNameLst>
                                      </p:cBhvr>
                                      <p:to>
                                        <p:strVal val="visible"/>
                                      </p:to>
                                    </p:set>
                                    <p:animEffect transition="in" filter="wipe(left)">
                                      <p:cBhvr>
                                        <p:cTn id="14" dur="1000"/>
                                        <p:tgtEl>
                                          <p:spTgt spid="101"/>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95"/>
                                        </p:tgtEl>
                                        <p:attrNameLst>
                                          <p:attrName>style.visibility</p:attrName>
                                        </p:attrNameLst>
                                      </p:cBhvr>
                                      <p:to>
                                        <p:strVal val="visible"/>
                                      </p:to>
                                    </p:set>
                                    <p:animEffect transition="in" filter="fade">
                                      <p:cBhvr>
                                        <p:cTn id="17" dur="250"/>
                                        <p:tgtEl>
                                          <p:spTgt spid="95"/>
                                        </p:tgtEl>
                                      </p:cBhvr>
                                    </p:animEffect>
                                  </p:childTnLst>
                                </p:cTn>
                              </p:par>
                              <p:par>
                                <p:cTn id="18" presetID="42" presetClass="path" presetSubtype="0" decel="100000" fill="hold" grpId="1" nodeType="withEffect">
                                  <p:stCondLst>
                                    <p:cond delay="250"/>
                                  </p:stCondLst>
                                  <p:childTnLst>
                                    <p:animMotion origin="layout" path="M 0.01669 -0.00041 L 4.06863E-6 -3.0719E-6 " pathEditMode="relative" rAng="0" ptsTypes="AA">
                                      <p:cBhvr>
                                        <p:cTn id="19" dur="500" fill="hold"/>
                                        <p:tgtEl>
                                          <p:spTgt spid="95"/>
                                        </p:tgtEl>
                                        <p:attrNameLst>
                                          <p:attrName>ppt_x</p:attrName>
                                          <p:attrName>ppt_y</p:attrName>
                                        </p:attrNameLst>
                                      </p:cBhvr>
                                      <p:rCtr x="-84300" y="2000"/>
                                    </p:animMotion>
                                  </p:childTnLst>
                                </p:cTn>
                              </p:par>
                              <p:par>
                                <p:cTn id="20" presetID="10" presetClass="entr" presetSubtype="0" fill="hold" grpId="0" nodeType="withEffect">
                                  <p:stCondLst>
                                    <p:cond delay="350"/>
                                  </p:stCondLst>
                                  <p:childTnLst>
                                    <p:set>
                                      <p:cBhvr>
                                        <p:cTn id="21" dur="1" fill="hold">
                                          <p:stCondLst>
                                            <p:cond delay="0"/>
                                          </p:stCondLst>
                                        </p:cTn>
                                        <p:tgtEl>
                                          <p:spTgt spid="96"/>
                                        </p:tgtEl>
                                        <p:attrNameLst>
                                          <p:attrName>style.visibility</p:attrName>
                                        </p:attrNameLst>
                                      </p:cBhvr>
                                      <p:to>
                                        <p:strVal val="visible"/>
                                      </p:to>
                                    </p:set>
                                    <p:animEffect transition="in" filter="fade">
                                      <p:cBhvr>
                                        <p:cTn id="22" dur="250"/>
                                        <p:tgtEl>
                                          <p:spTgt spid="96"/>
                                        </p:tgtEl>
                                      </p:cBhvr>
                                    </p:animEffect>
                                  </p:childTnLst>
                                </p:cTn>
                              </p:par>
                              <p:par>
                                <p:cTn id="23" presetID="42" presetClass="path" presetSubtype="0" decel="100000" fill="hold" grpId="1" nodeType="withEffect">
                                  <p:stCondLst>
                                    <p:cond delay="350"/>
                                  </p:stCondLst>
                                  <p:childTnLst>
                                    <p:animMotion origin="layout" path="M 0.01669 -0.0004 L 4.7549E-6 -4.05229E-6 " pathEditMode="relative" rAng="0" ptsTypes="AA">
                                      <p:cBhvr>
                                        <p:cTn id="24" dur="500" fill="hold"/>
                                        <p:tgtEl>
                                          <p:spTgt spid="96"/>
                                        </p:tgtEl>
                                        <p:attrNameLst>
                                          <p:attrName>ppt_x</p:attrName>
                                          <p:attrName>ppt_y</p:attrName>
                                        </p:attrNameLst>
                                      </p:cBhvr>
                                      <p:rCtr x="-84300" y="2000"/>
                                    </p:animMotion>
                                  </p:childTnLst>
                                </p:cTn>
                              </p:par>
                              <p:par>
                                <p:cTn id="25" presetID="10" presetClass="entr" presetSubtype="0" fill="hold" grpId="0" nodeType="withEffect">
                                  <p:stCondLst>
                                    <p:cond delay="450"/>
                                  </p:stCondLst>
                                  <p:childTnLst>
                                    <p:set>
                                      <p:cBhvr>
                                        <p:cTn id="26" dur="1" fill="hold">
                                          <p:stCondLst>
                                            <p:cond delay="0"/>
                                          </p:stCondLst>
                                        </p:cTn>
                                        <p:tgtEl>
                                          <p:spTgt spid="94"/>
                                        </p:tgtEl>
                                        <p:attrNameLst>
                                          <p:attrName>style.visibility</p:attrName>
                                        </p:attrNameLst>
                                      </p:cBhvr>
                                      <p:to>
                                        <p:strVal val="visible"/>
                                      </p:to>
                                    </p:set>
                                    <p:animEffect transition="in" filter="fade">
                                      <p:cBhvr>
                                        <p:cTn id="27" dur="250"/>
                                        <p:tgtEl>
                                          <p:spTgt spid="94"/>
                                        </p:tgtEl>
                                      </p:cBhvr>
                                    </p:animEffect>
                                  </p:childTnLst>
                                </p:cTn>
                              </p:par>
                              <p:par>
                                <p:cTn id="28" presetID="42" presetClass="path" presetSubtype="0" decel="100000" fill="hold" grpId="1" nodeType="withEffect">
                                  <p:stCondLst>
                                    <p:cond delay="450"/>
                                  </p:stCondLst>
                                  <p:childTnLst>
                                    <p:animMotion origin="layout" path="M 0.0167 -0.00041 L -1.17647E-6 2.54902E-6 " pathEditMode="relative" rAng="0" ptsTypes="AA">
                                      <p:cBhvr>
                                        <p:cTn id="29" dur="500" fill="hold"/>
                                        <p:tgtEl>
                                          <p:spTgt spid="94"/>
                                        </p:tgtEl>
                                        <p:attrNameLst>
                                          <p:attrName>ppt_x</p:attrName>
                                          <p:attrName>ppt_y</p:attrName>
                                        </p:attrNameLst>
                                      </p:cBhvr>
                                      <p:rCtr x="-843" y="20"/>
                                    </p:animMotion>
                                  </p:childTnLst>
                                </p:cTn>
                              </p:par>
                              <p:par>
                                <p:cTn id="30" presetID="53" presetClass="entr" presetSubtype="16" fill="hold" nodeType="withEffect">
                                  <p:stCondLst>
                                    <p:cond delay="450"/>
                                  </p:stCondLst>
                                  <p:childTnLst>
                                    <p:set>
                                      <p:cBhvr>
                                        <p:cTn id="31" dur="1" fill="hold">
                                          <p:stCondLst>
                                            <p:cond delay="0"/>
                                          </p:stCondLst>
                                        </p:cTn>
                                        <p:tgtEl>
                                          <p:spTgt spid="7"/>
                                        </p:tgtEl>
                                        <p:attrNameLst>
                                          <p:attrName>style.visibility</p:attrName>
                                        </p:attrNameLst>
                                      </p:cBhvr>
                                      <p:to>
                                        <p:strVal val="visible"/>
                                      </p:to>
                                    </p:set>
                                    <p:anim calcmode="lin" valueType="num">
                                      <p:cBhvr>
                                        <p:cTn id="32" dur="250" fill="hold"/>
                                        <p:tgtEl>
                                          <p:spTgt spid="7"/>
                                        </p:tgtEl>
                                        <p:attrNameLst>
                                          <p:attrName>ppt_w</p:attrName>
                                        </p:attrNameLst>
                                      </p:cBhvr>
                                      <p:tavLst>
                                        <p:tav tm="0">
                                          <p:val>
                                            <p:fltVal val="0"/>
                                          </p:val>
                                        </p:tav>
                                        <p:tav tm="100000">
                                          <p:val>
                                            <p:strVal val="#ppt_w"/>
                                          </p:val>
                                        </p:tav>
                                      </p:tavLst>
                                    </p:anim>
                                    <p:anim calcmode="lin" valueType="num">
                                      <p:cBhvr>
                                        <p:cTn id="33" dur="250" fill="hold"/>
                                        <p:tgtEl>
                                          <p:spTgt spid="7"/>
                                        </p:tgtEl>
                                        <p:attrNameLst>
                                          <p:attrName>ppt_h</p:attrName>
                                        </p:attrNameLst>
                                      </p:cBhvr>
                                      <p:tavLst>
                                        <p:tav tm="0">
                                          <p:val>
                                            <p:fltVal val="0"/>
                                          </p:val>
                                        </p:tav>
                                        <p:tav tm="100000">
                                          <p:val>
                                            <p:strVal val="#ppt_h"/>
                                          </p:val>
                                        </p:tav>
                                      </p:tavLst>
                                    </p:anim>
                                    <p:animEffect transition="in" filter="fade">
                                      <p:cBhvr>
                                        <p:cTn id="34" dur="250"/>
                                        <p:tgtEl>
                                          <p:spTgt spid="7"/>
                                        </p:tgtEl>
                                      </p:cBhvr>
                                    </p:animEffect>
                                  </p:childTnLst>
                                </p:cTn>
                              </p:par>
                              <p:par>
                                <p:cTn id="35" presetID="6" presetClass="emph" presetSubtype="0" decel="100000" fill="hold" nodeType="withEffect">
                                  <p:stCondLst>
                                    <p:cond delay="450"/>
                                  </p:stCondLst>
                                  <p:childTnLst>
                                    <p:animScale>
                                      <p:cBhvr>
                                        <p:cTn id="36" dur="500" fill="hold"/>
                                        <p:tgtEl>
                                          <p:spTgt spid="7"/>
                                        </p:tgtEl>
                                      </p:cBhvr>
                                      <p:by x="1000000" y="1000000"/>
                                    </p:animScale>
                                  </p:childTnLst>
                                </p:cTn>
                              </p:par>
                              <p:par>
                                <p:cTn id="37" presetID="6" presetClass="emph" presetSubtype="0" fill="hold" nodeType="withEffect">
                                  <p:stCondLst>
                                    <p:cond delay="450"/>
                                  </p:stCondLst>
                                  <p:childTnLst>
                                    <p:animScale>
                                      <p:cBhvr>
                                        <p:cTn id="38" dur="10" fill="hold"/>
                                        <p:tgtEl>
                                          <p:spTgt spid="7"/>
                                        </p:tgtEl>
                                      </p:cBhvr>
                                      <p:by x="10000" y="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43" grpId="0" animBg="1"/>
      <p:bldP spid="94" grpId="0" animBg="1"/>
      <p:bldP spid="94" grpId="1" animBg="1"/>
      <p:bldP spid="95" grpId="0" animBg="1"/>
      <p:bldP spid="95" grpId="1" animBg="1"/>
      <p:bldP spid="96" grpId="0" animBg="1"/>
      <p:bldP spid="96" grpId="1" animBg="1"/>
      <p:bldP spid="10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C460DB81-5093-586A-A306-5E2C6EA5B712}"/>
              </a:ext>
            </a:extLst>
          </p:cNvPr>
          <p:cNvSpPr/>
          <p:nvPr/>
        </p:nvSpPr>
        <p:spPr>
          <a:xfrm>
            <a:off x="-4391" y="1721393"/>
            <a:ext cx="6334796" cy="5000536"/>
          </a:xfrm>
          <a:custGeom>
            <a:avLst/>
            <a:gdLst>
              <a:gd name="connsiteX0" fmla="*/ 0 w 6091213"/>
              <a:gd name="connsiteY0" fmla="*/ 0 h 4820121"/>
              <a:gd name="connsiteX1" fmla="*/ 220683 w 6091213"/>
              <a:gd name="connsiteY1" fmla="*/ 0 h 4820121"/>
              <a:gd name="connsiteX2" fmla="*/ 440577 w 6091213"/>
              <a:gd name="connsiteY2" fmla="*/ 0 h 4820121"/>
              <a:gd name="connsiteX3" fmla="*/ 1672023 w 6091213"/>
              <a:gd name="connsiteY3" fmla="*/ 0 h 4820121"/>
              <a:gd name="connsiteX4" fmla="*/ 4908797 w 6091213"/>
              <a:gd name="connsiteY4" fmla="*/ 0 h 4820121"/>
              <a:gd name="connsiteX5" fmla="*/ 6091213 w 6091213"/>
              <a:gd name="connsiteY5" fmla="*/ 4820121 h 4820121"/>
              <a:gd name="connsiteX6" fmla="*/ 440577 w 6091213"/>
              <a:gd name="connsiteY6" fmla="*/ 4820121 h 4820121"/>
              <a:gd name="connsiteX7" fmla="*/ 220683 w 6091213"/>
              <a:gd name="connsiteY7" fmla="*/ 4820121 h 4820121"/>
              <a:gd name="connsiteX8" fmla="*/ 0 w 6091213"/>
              <a:gd name="connsiteY8" fmla="*/ 4820121 h 4820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1213" h="4820121">
                <a:moveTo>
                  <a:pt x="0" y="0"/>
                </a:moveTo>
                <a:lnTo>
                  <a:pt x="220683" y="0"/>
                </a:lnTo>
                <a:lnTo>
                  <a:pt x="440577" y="0"/>
                </a:lnTo>
                <a:lnTo>
                  <a:pt x="1672023" y="0"/>
                </a:lnTo>
                <a:lnTo>
                  <a:pt x="4908797" y="0"/>
                </a:lnTo>
                <a:lnTo>
                  <a:pt x="6091213" y="4820121"/>
                </a:lnTo>
                <a:lnTo>
                  <a:pt x="440577" y="4820121"/>
                </a:lnTo>
                <a:lnTo>
                  <a:pt x="220683" y="4820121"/>
                </a:lnTo>
                <a:lnTo>
                  <a:pt x="0" y="4820121"/>
                </a:lnTo>
                <a:close/>
              </a:path>
            </a:pathLst>
          </a:custGeom>
          <a:gradFill>
            <a:gsLst>
              <a:gs pos="0">
                <a:schemeClr val="accent1">
                  <a:lumMod val="75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FB7A97BD-1DC2-29E2-BA37-02B5181BA2C6}"/>
              </a:ext>
            </a:extLst>
          </p:cNvPr>
          <p:cNvSpPr>
            <a:spLocks noGrp="1"/>
          </p:cNvSpPr>
          <p:nvPr>
            <p:ph type="title"/>
          </p:nvPr>
        </p:nvSpPr>
        <p:spPr/>
        <p:txBody>
          <a:bodyPr/>
          <a:lstStyle/>
          <a:p>
            <a:r>
              <a:rPr lang="en-US">
                <a:latin typeface="Calibri"/>
                <a:cs typeface="Calibri"/>
              </a:rPr>
              <a:t>Increase to RMD Age</a:t>
            </a:r>
            <a:endParaRPr lang="en-US" sz="2000">
              <a:ea typeface="Calibri"/>
            </a:endParaRPr>
          </a:p>
        </p:txBody>
      </p:sp>
      <p:sp>
        <p:nvSpPr>
          <p:cNvPr id="3" name="TextBox 2">
            <a:extLst>
              <a:ext uri="{FF2B5EF4-FFF2-40B4-BE49-F238E27FC236}">
                <a16:creationId xmlns:a16="http://schemas.microsoft.com/office/drawing/2014/main" id="{648C9F1B-EABE-ACC4-F7BE-7FAA66632AF8}"/>
              </a:ext>
            </a:extLst>
          </p:cNvPr>
          <p:cNvSpPr txBox="1"/>
          <p:nvPr/>
        </p:nvSpPr>
        <p:spPr>
          <a:xfrm>
            <a:off x="598960" y="2014857"/>
            <a:ext cx="4403725" cy="4616648"/>
          </a:xfrm>
          <a:prstGeom prst="rect">
            <a:avLst/>
          </a:prstGeom>
          <a:noFill/>
        </p:spPr>
        <p:txBody>
          <a:bodyPr wrap="square" lIns="0" tIns="45720" rIns="91440" bIns="45720" rtlCol="0" anchor="t">
            <a:spAutoFit/>
          </a:bodyPr>
          <a:lstStyle/>
          <a:p>
            <a:pPr>
              <a:spcAft>
                <a:spcPts val="1200"/>
              </a:spcAft>
            </a:pPr>
            <a:r>
              <a:rPr lang="en-US" sz="1600" b="1" dirty="0">
                <a:solidFill>
                  <a:schemeClr val="bg1"/>
                </a:solidFill>
              </a:rPr>
              <a:t>Revised and refreshed relevant marketing campaigns to address age increase:</a:t>
            </a:r>
          </a:p>
          <a:p>
            <a:pPr marL="251442" indent="-251442">
              <a:spcAft>
                <a:spcPts val="1200"/>
              </a:spcAft>
              <a:buBlip>
                <a:blip r:embed="rId3">
                  <a:extLst>
                    <a:ext uri="{96DAC541-7B7A-43D3-8B79-37D633B846F1}">
                      <asvg:svgBlip xmlns:asvg="http://schemas.microsoft.com/office/drawing/2016/SVG/main" r:embed="rId4"/>
                    </a:ext>
                  </a:extLst>
                </a:blip>
              </a:buBlip>
            </a:pPr>
            <a:r>
              <a:rPr lang="en-US" sz="1400" dirty="0">
                <a:solidFill>
                  <a:schemeClr val="bg1"/>
                </a:solidFill>
              </a:rPr>
              <a:t>Initial year RMD communication</a:t>
            </a:r>
            <a:endParaRPr lang="en-US" sz="1400" dirty="0">
              <a:solidFill>
                <a:schemeClr val="bg1"/>
              </a:solidFill>
              <a:ea typeface="Calibri" panose="020F0502020204030204"/>
              <a:cs typeface="Calibri" panose="020F0502020204030204"/>
            </a:endParaRPr>
          </a:p>
          <a:p>
            <a:pPr marL="251442" indent="-251442">
              <a:spcAft>
                <a:spcPts val="1200"/>
              </a:spcAft>
              <a:buBlip>
                <a:blip r:embed="rId3">
                  <a:extLst>
                    <a:ext uri="{96DAC541-7B7A-43D3-8B79-37D633B846F1}">
                      <asvg:svgBlip xmlns:asvg="http://schemas.microsoft.com/office/drawing/2016/SVG/main" r:embed="rId4"/>
                    </a:ext>
                  </a:extLst>
                </a:blip>
              </a:buBlip>
            </a:pPr>
            <a:r>
              <a:rPr lang="en-US" sz="1400" dirty="0">
                <a:solidFill>
                  <a:schemeClr val="bg1"/>
                </a:solidFill>
              </a:rPr>
              <a:t>RMD age-based trigger</a:t>
            </a:r>
            <a:endParaRPr lang="en-US" sz="1400" dirty="0">
              <a:solidFill>
                <a:schemeClr val="bg1"/>
              </a:solidFill>
              <a:ea typeface="Calibri" panose="020F0502020204030204"/>
              <a:cs typeface="Calibri" panose="020F0502020204030204"/>
            </a:endParaRPr>
          </a:p>
          <a:p>
            <a:pPr marL="346049" indent="206360">
              <a:spcAft>
                <a:spcPts val="1200"/>
              </a:spcAft>
              <a:buBlip>
                <a:blip r:embed="rId3">
                  <a:extLst>
                    <a:ext uri="{96DAC541-7B7A-43D3-8B79-37D633B846F1}">
                      <asvg:svgBlip xmlns:asvg="http://schemas.microsoft.com/office/drawing/2016/SVG/main" r:embed="rId4"/>
                    </a:ext>
                  </a:extLst>
                </a:blip>
              </a:buBlip>
            </a:pPr>
            <a:r>
              <a:rPr lang="en-US" sz="1400" dirty="0">
                <a:solidFill>
                  <a:schemeClr val="bg1"/>
                </a:solidFill>
              </a:rPr>
              <a:t>NetBenefits content, including articles and </a:t>
            </a:r>
            <a:br>
              <a:rPr lang="en-US" sz="1400" dirty="0">
                <a:solidFill>
                  <a:schemeClr val="bg1"/>
                </a:solidFill>
              </a:rPr>
            </a:br>
            <a:r>
              <a:rPr lang="en-US" sz="1400" dirty="0">
                <a:solidFill>
                  <a:schemeClr val="bg1"/>
                </a:solidFill>
                <a:latin typeface="+mj-lt"/>
              </a:rPr>
              <a:t>virtual assistant content , FAQ</a:t>
            </a:r>
          </a:p>
          <a:p>
            <a:pPr marL="623843" lvl="1" indent="234932">
              <a:spcAft>
                <a:spcPts val="600"/>
              </a:spcAft>
              <a:buBlip>
                <a:blip r:embed="rId3">
                  <a:extLst>
                    <a:ext uri="{96DAC541-7B7A-43D3-8B79-37D633B846F1}">
                      <asvg:svgBlip xmlns:asvg="http://schemas.microsoft.com/office/drawing/2016/SVG/main" r:embed="rId4"/>
                    </a:ext>
                  </a:extLst>
                </a:blip>
              </a:buBlip>
            </a:pPr>
            <a:r>
              <a:rPr lang="en-US" sz="1400" dirty="0">
                <a:solidFill>
                  <a:schemeClr val="bg1"/>
                </a:solidFill>
                <a:ea typeface="Calibri"/>
                <a:cs typeface="Calibri"/>
                <a:hlinkClick r:id="rId5">
                  <a:extLst>
                    <a:ext uri="{A12FA001-AC4F-418D-AE19-62706E023703}">
                      <ahyp:hlinkClr xmlns:ahyp="http://schemas.microsoft.com/office/drawing/2018/hyperlinkcolor" val="tx"/>
                    </a:ext>
                  </a:extLst>
                </a:hlinkClick>
              </a:rPr>
              <a:t>RMD FAQs</a:t>
            </a:r>
            <a:endParaRPr lang="en-US" dirty="0">
              <a:solidFill>
                <a:schemeClr val="bg1"/>
              </a:solidFill>
              <a:ea typeface="Calibri" panose="020F0502020204030204"/>
              <a:cs typeface="Calibri" panose="020F0502020204030204"/>
              <a:hlinkClick r:id="rId5">
                <a:extLst>
                  <a:ext uri="{A12FA001-AC4F-418D-AE19-62706E023703}">
                    <ahyp:hlinkClr xmlns:ahyp="http://schemas.microsoft.com/office/drawing/2018/hyperlinkcolor" val="tx"/>
                  </a:ext>
                </a:extLst>
              </a:hlinkClick>
            </a:endParaRPr>
          </a:p>
          <a:p>
            <a:pPr marL="623843" lvl="1" indent="234932">
              <a:spcAft>
                <a:spcPts val="600"/>
              </a:spcAft>
              <a:buBlip>
                <a:blip r:embed="rId3">
                  <a:extLst>
                    <a:ext uri="{96DAC541-7B7A-43D3-8B79-37D633B846F1}">
                      <asvg:svgBlip xmlns:asvg="http://schemas.microsoft.com/office/drawing/2016/SVG/main" r:embed="rId4"/>
                    </a:ext>
                  </a:extLst>
                </a:blip>
              </a:buBlip>
            </a:pPr>
            <a:r>
              <a:rPr lang="en-US" sz="1400" u="sng" dirty="0">
                <a:solidFill>
                  <a:schemeClr val="bg1"/>
                </a:solidFill>
                <a:ea typeface="Calibri"/>
                <a:cs typeface="Calibri"/>
                <a:hlinkClick r:id="rId6">
                  <a:extLst>
                    <a:ext uri="{A12FA001-AC4F-418D-AE19-62706E023703}">
                      <ahyp:hlinkClr xmlns:ahyp="http://schemas.microsoft.com/office/drawing/2018/hyperlinkcolor" val="tx"/>
                    </a:ext>
                  </a:extLst>
                </a:hlinkClick>
              </a:rPr>
              <a:t>4 Reasons to Consolidate</a:t>
            </a:r>
            <a:endParaRPr lang="en-US" dirty="0">
              <a:solidFill>
                <a:schemeClr val="bg1"/>
              </a:solidFill>
              <a:ea typeface="Calibri" panose="020F0502020204030204"/>
              <a:cs typeface="Calibri" panose="020F0502020204030204"/>
            </a:endParaRPr>
          </a:p>
          <a:p>
            <a:pPr marL="623843" lvl="1" indent="234932">
              <a:spcAft>
                <a:spcPts val="600"/>
              </a:spcAft>
              <a:buBlip>
                <a:blip r:embed="rId3">
                  <a:extLst>
                    <a:ext uri="{96DAC541-7B7A-43D3-8B79-37D633B846F1}">
                      <asvg:svgBlip xmlns:asvg="http://schemas.microsoft.com/office/drawing/2016/SVG/main" r:embed="rId4"/>
                    </a:ext>
                  </a:extLst>
                </a:blip>
              </a:buBlip>
            </a:pPr>
            <a:r>
              <a:rPr lang="en-US" sz="1400" u="sng" dirty="0">
                <a:solidFill>
                  <a:schemeClr val="bg1"/>
                </a:solidFill>
                <a:ea typeface="Calibri"/>
                <a:cs typeface="Calibri"/>
                <a:hlinkClick r:id="rId7">
                  <a:extLst>
                    <a:ext uri="{A12FA001-AC4F-418D-AE19-62706E023703}">
                      <ahyp:hlinkClr xmlns:ahyp="http://schemas.microsoft.com/office/drawing/2018/hyperlinkcolor" val="tx"/>
                    </a:ext>
                  </a:extLst>
                </a:hlinkClick>
              </a:rPr>
              <a:t>5 Important Rollover Questions</a:t>
            </a:r>
            <a:endParaRPr lang="en-US" dirty="0">
              <a:solidFill>
                <a:schemeClr val="bg1"/>
              </a:solidFill>
              <a:ea typeface="Calibri" panose="020F0502020204030204"/>
              <a:cs typeface="Calibri" panose="020F0502020204030204"/>
            </a:endParaRPr>
          </a:p>
          <a:p>
            <a:pPr marL="623843" lvl="1" indent="234932">
              <a:spcAft>
                <a:spcPts val="600"/>
              </a:spcAft>
              <a:buBlip>
                <a:blip r:embed="rId3">
                  <a:extLst>
                    <a:ext uri="{96DAC541-7B7A-43D3-8B79-37D633B846F1}">
                      <asvg:svgBlip xmlns:asvg="http://schemas.microsoft.com/office/drawing/2016/SVG/main" r:embed="rId4"/>
                    </a:ext>
                  </a:extLst>
                </a:blip>
              </a:buBlip>
            </a:pPr>
            <a:r>
              <a:rPr lang="en-US" sz="1400" u="sng" dirty="0">
                <a:solidFill>
                  <a:schemeClr val="bg1"/>
                </a:solidFill>
                <a:ea typeface="Calibri"/>
                <a:cs typeface="Calibri"/>
                <a:hlinkClick r:id="rId8">
                  <a:extLst>
                    <a:ext uri="{A12FA001-AC4F-418D-AE19-62706E023703}">
                      <ahyp:hlinkClr xmlns:ahyp="http://schemas.microsoft.com/office/drawing/2018/hyperlinkcolor" val="tx"/>
                    </a:ext>
                  </a:extLst>
                </a:hlinkClick>
              </a:rPr>
              <a:t>Traditional or Roth IRA, or Both?</a:t>
            </a:r>
            <a:endParaRPr lang="en-US" sz="1400" u="sng" dirty="0">
              <a:solidFill>
                <a:schemeClr val="bg1"/>
              </a:solidFill>
              <a:ea typeface="Calibri"/>
              <a:cs typeface="Calibri"/>
            </a:endParaRPr>
          </a:p>
          <a:p>
            <a:pPr marL="623843" lvl="1" indent="234932">
              <a:spcAft>
                <a:spcPts val="600"/>
              </a:spcAft>
              <a:buBlip>
                <a:blip r:embed="rId3">
                  <a:extLst>
                    <a:ext uri="{96DAC541-7B7A-43D3-8B79-37D633B846F1}">
                      <asvg:svgBlip xmlns:asvg="http://schemas.microsoft.com/office/drawing/2016/SVG/main" r:embed="rId4"/>
                    </a:ext>
                  </a:extLst>
                </a:blip>
              </a:buBlip>
            </a:pPr>
            <a:r>
              <a:rPr lang="en-US" sz="1400" dirty="0">
                <a:solidFill>
                  <a:schemeClr val="bg1"/>
                </a:solidFill>
                <a:hlinkClick r:id="rId9">
                  <a:extLst>
                    <a:ext uri="{A12FA001-AC4F-418D-AE19-62706E023703}">
                      <ahyp:hlinkClr xmlns:ahyp="http://schemas.microsoft.com/office/drawing/2018/hyperlinkcolor" val="tx"/>
                    </a:ext>
                  </a:extLst>
                </a:hlinkClick>
              </a:rPr>
              <a:t>What's ahead for your RMDs</a:t>
            </a:r>
            <a:r>
              <a:rPr lang="en-US" sz="1400" dirty="0">
                <a:solidFill>
                  <a:schemeClr val="bg1"/>
                </a:solidFill>
              </a:rPr>
              <a:t> </a:t>
            </a:r>
            <a:endParaRPr lang="en-US" sz="1400" dirty="0">
              <a:solidFill>
                <a:schemeClr val="bg1"/>
              </a:solidFill>
              <a:ea typeface="Calibri" panose="020F0502020204030204"/>
              <a:cs typeface="Calibri" panose="020F0502020204030204"/>
            </a:endParaRPr>
          </a:p>
          <a:p>
            <a:pPr marL="623843" lvl="1" indent="234932">
              <a:spcAft>
                <a:spcPts val="600"/>
              </a:spcAft>
              <a:buBlip>
                <a:blip r:embed="rId3">
                  <a:extLst>
                    <a:ext uri="{96DAC541-7B7A-43D3-8B79-37D633B846F1}">
                      <asvg:svgBlip xmlns:asvg="http://schemas.microsoft.com/office/drawing/2016/SVG/main" r:embed="rId4"/>
                    </a:ext>
                  </a:extLst>
                </a:blip>
              </a:buBlip>
            </a:pPr>
            <a:r>
              <a:rPr lang="en-US" sz="1400" u="sng" dirty="0">
                <a:solidFill>
                  <a:schemeClr val="bg1"/>
                </a:solidFill>
                <a:ea typeface="Calibri"/>
                <a:cs typeface="Calibri"/>
                <a:hlinkClick r:id="rId10">
                  <a:extLst>
                    <a:ext uri="{A12FA001-AC4F-418D-AE19-62706E023703}">
                      <ahyp:hlinkClr xmlns:ahyp="http://schemas.microsoft.com/office/drawing/2018/hyperlinkcolor" val="tx"/>
                    </a:ext>
                  </a:extLst>
                </a:hlinkClick>
              </a:rPr>
              <a:t>Explore options for your retirement savings: I’m retired or planning to retire</a:t>
            </a:r>
            <a:endParaRPr lang="en-US" dirty="0">
              <a:solidFill>
                <a:schemeClr val="bg1"/>
              </a:solidFill>
              <a:ea typeface="Calibri" panose="020F0502020204030204"/>
              <a:cs typeface="Calibri" panose="020F0502020204030204"/>
              <a:hlinkClick r:id="rId10">
                <a:extLst>
                  <a:ext uri="{A12FA001-AC4F-418D-AE19-62706E023703}">
                    <ahyp:hlinkClr xmlns:ahyp="http://schemas.microsoft.com/office/drawing/2018/hyperlinkcolor" val="tx"/>
                  </a:ext>
                </a:extLst>
              </a:hlinkClick>
            </a:endParaRPr>
          </a:p>
          <a:p>
            <a:pPr marL="251442">
              <a:spcAft>
                <a:spcPts val="1200"/>
              </a:spcAft>
              <a:buBlip>
                <a:blip r:embed="rId3">
                  <a:extLst>
                    <a:ext uri="{96DAC541-7B7A-43D3-8B79-37D633B846F1}">
                      <asvg:svgBlip xmlns:asvg="http://schemas.microsoft.com/office/drawing/2016/SVG/main" r:embed="rId4"/>
                    </a:ext>
                  </a:extLst>
                </a:blip>
              </a:buBlip>
            </a:pPr>
            <a:endParaRPr lang="en-US" sz="1400" dirty="0">
              <a:solidFill>
                <a:schemeClr val="bg1"/>
              </a:solidFill>
              <a:ea typeface="Calibri"/>
              <a:cs typeface="Calibri"/>
            </a:endParaRPr>
          </a:p>
          <a:p>
            <a:pPr marL="708606" lvl="1">
              <a:spcAft>
                <a:spcPts val="1200"/>
              </a:spcAft>
              <a:buBlip>
                <a:blip r:embed="rId3">
                  <a:extLst>
                    <a:ext uri="{96DAC541-7B7A-43D3-8B79-37D633B846F1}">
                      <asvg:svgBlip xmlns:asvg="http://schemas.microsoft.com/office/drawing/2016/SVG/main" r:embed="rId4"/>
                    </a:ext>
                  </a:extLst>
                </a:blip>
              </a:buBlip>
            </a:pPr>
            <a:endParaRPr lang="en-US" sz="1400" dirty="0">
              <a:solidFill>
                <a:schemeClr val="bg1"/>
              </a:solidFill>
              <a:ea typeface="Calibri"/>
              <a:cs typeface="Calibri"/>
            </a:endParaRPr>
          </a:p>
        </p:txBody>
      </p:sp>
      <p:grpSp>
        <p:nvGrpSpPr>
          <p:cNvPr id="15" name="Group 14">
            <a:extLst>
              <a:ext uri="{FF2B5EF4-FFF2-40B4-BE49-F238E27FC236}">
                <a16:creationId xmlns:a16="http://schemas.microsoft.com/office/drawing/2014/main" id="{C76EDC52-2BD2-ED43-0D8C-816C88AFAB34}"/>
              </a:ext>
            </a:extLst>
          </p:cNvPr>
          <p:cNvGrpSpPr/>
          <p:nvPr/>
        </p:nvGrpSpPr>
        <p:grpSpPr>
          <a:xfrm>
            <a:off x="5446175" y="1144950"/>
            <a:ext cx="4458960" cy="6263730"/>
            <a:chOff x="5314413" y="964638"/>
            <a:chExt cx="4644495" cy="6524359"/>
          </a:xfrm>
        </p:grpSpPr>
        <p:pic>
          <p:nvPicPr>
            <p:cNvPr id="1027" name="Picture 5">
              <a:extLst>
                <a:ext uri="{FF2B5EF4-FFF2-40B4-BE49-F238E27FC236}">
                  <a16:creationId xmlns:a16="http://schemas.microsoft.com/office/drawing/2014/main" id="{AC95ED49-01E0-775D-2682-2909B98FD330}"/>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5911569" y="964638"/>
              <a:ext cx="2926828" cy="3434543"/>
            </a:xfrm>
            <a:prstGeom prst="rect">
              <a:avLst/>
            </a:prstGeom>
            <a:ln>
              <a:noFill/>
            </a:ln>
            <a:effectLst>
              <a:outerShdw blurRad="127000" sx="101000" sy="101000" algn="ctr"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6">
              <a:extLst>
                <a:ext uri="{FF2B5EF4-FFF2-40B4-BE49-F238E27FC236}">
                  <a16:creationId xmlns:a16="http://schemas.microsoft.com/office/drawing/2014/main" id="{F7C4DA7E-D2D4-339F-8AF2-287EF2BC2E8C}"/>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7544852" y="2856112"/>
              <a:ext cx="2414056" cy="3793516"/>
            </a:xfrm>
            <a:prstGeom prst="rect">
              <a:avLst/>
            </a:prstGeom>
            <a:ln>
              <a:noFill/>
            </a:ln>
            <a:effectLst>
              <a:outerShdw blurRad="127000" sx="101000" sy="101000" algn="ctr"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DB3CC2B1-FDDC-3AC1-12DE-1D4FAF87C15D}"/>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5314413" y="3443857"/>
              <a:ext cx="2286053" cy="2959396"/>
            </a:xfrm>
            <a:prstGeom prst="rect">
              <a:avLst/>
            </a:prstGeom>
            <a:ln>
              <a:noFill/>
            </a:ln>
            <a:effectLst>
              <a:outerShdw blurRad="127000" sx="101000" sy="101000" algn="ctr" rotWithShape="0">
                <a:prstClr val="black">
                  <a:alpha val="20000"/>
                </a:prstClr>
              </a:outerShdw>
            </a:effectLst>
          </p:spPr>
        </p:pic>
        <p:pic>
          <p:nvPicPr>
            <p:cNvPr id="10" name="Picture 9">
              <a:extLst>
                <a:ext uri="{FF2B5EF4-FFF2-40B4-BE49-F238E27FC236}">
                  <a16:creationId xmlns:a16="http://schemas.microsoft.com/office/drawing/2014/main" id="{55CFE099-DF32-FA29-F7E5-52A6FCF1DCD4}"/>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754781" y="4833079"/>
              <a:ext cx="2709225" cy="2655918"/>
            </a:xfrm>
            <a:prstGeom prst="rect">
              <a:avLst/>
            </a:prstGeom>
            <a:ln>
              <a:noFill/>
            </a:ln>
            <a:effectLst>
              <a:outerShdw blurRad="127000" sx="101000" sy="101000" algn="ctr" rotWithShape="0">
                <a:prstClr val="black">
                  <a:alpha val="20000"/>
                </a:prstClr>
              </a:outerShdw>
            </a:effectLst>
          </p:spPr>
        </p:pic>
      </p:grpSp>
      <p:sp>
        <p:nvSpPr>
          <p:cNvPr id="7" name="Rectangle: Rounded Corners 6">
            <a:extLst>
              <a:ext uri="{FF2B5EF4-FFF2-40B4-BE49-F238E27FC236}">
                <a16:creationId xmlns:a16="http://schemas.microsoft.com/office/drawing/2014/main" id="{96AB7EA0-FCEC-A41D-18A8-8E6979FF458F}"/>
              </a:ext>
            </a:extLst>
          </p:cNvPr>
          <p:cNvSpPr/>
          <p:nvPr/>
        </p:nvSpPr>
        <p:spPr>
          <a:xfrm>
            <a:off x="731745" y="1552553"/>
            <a:ext cx="1887809" cy="337680"/>
          </a:xfrm>
          <a:prstGeom prst="roundRect">
            <a:avLst>
              <a:gd name="adj" fmla="val 50000"/>
            </a:avLst>
          </a:prstGeom>
          <a:solidFill>
            <a:schemeClr val="accent2">
              <a:lumMod val="75000"/>
            </a:schemeClr>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noAutofit/>
          </a:bodyPr>
          <a:lstStyle/>
          <a:p>
            <a:pPr algn="ctr"/>
            <a:r>
              <a:rPr lang="en-US" sz="1400" b="1">
                <a:solidFill>
                  <a:schemeClr val="bg1"/>
                </a:solidFill>
                <a:latin typeface="Calibri" panose="020F0502020204030204" pitchFamily="34" charset="0"/>
                <a:ea typeface="Calibri" panose="020F0502020204030204" pitchFamily="34" charset="0"/>
                <a:cs typeface="Times New Roman" panose="02020603050405020304" pitchFamily="18" charset="0"/>
              </a:rPr>
              <a:t>Launched Q1 2023</a:t>
            </a:r>
            <a:endParaRPr lang="en-GB" sz="1400" b="1">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2">
            <a:extLst>
              <a:ext uri="{FF2B5EF4-FFF2-40B4-BE49-F238E27FC236}">
                <a16:creationId xmlns:a16="http://schemas.microsoft.com/office/drawing/2014/main" id="{B9140A67-C318-2870-E0B3-067209E55191}"/>
              </a:ext>
            </a:extLst>
          </p:cNvPr>
          <p:cNvSpPr>
            <a:spLocks noGrp="1"/>
          </p:cNvSpPr>
          <p:nvPr>
            <p:ph type="sldNum" sz="quarter" idx="12"/>
          </p:nvPr>
        </p:nvSpPr>
        <p:spPr>
          <a:xfrm>
            <a:off x="2" y="7358592"/>
            <a:ext cx="474948" cy="413808"/>
          </a:xfrm>
        </p:spPr>
        <p:txBody>
          <a:bodyPr/>
          <a:lstStyle/>
          <a:p>
            <a:fld id="{0C46E731-D52C-420E-B9A6-9FE86F5B321E}" type="slidenum">
              <a:rPr lang="en-US" smtClean="0"/>
              <a:pPr/>
              <a:t>6</a:t>
            </a:fld>
            <a:endParaRPr lang="en-US"/>
          </a:p>
        </p:txBody>
      </p:sp>
      <p:grpSp>
        <p:nvGrpSpPr>
          <p:cNvPr id="5" name="Group 4">
            <a:extLst>
              <a:ext uri="{FF2B5EF4-FFF2-40B4-BE49-F238E27FC236}">
                <a16:creationId xmlns:a16="http://schemas.microsoft.com/office/drawing/2014/main" id="{AA5CECCD-976C-FC5D-0D53-8C650822B81A}"/>
              </a:ext>
            </a:extLst>
          </p:cNvPr>
          <p:cNvGrpSpPr/>
          <p:nvPr/>
        </p:nvGrpSpPr>
        <p:grpSpPr>
          <a:xfrm>
            <a:off x="8108120" y="136633"/>
            <a:ext cx="2255083" cy="511914"/>
            <a:chOff x="8108118" y="136633"/>
            <a:chExt cx="2255083" cy="511914"/>
          </a:xfrm>
        </p:grpSpPr>
        <p:sp>
          <p:nvSpPr>
            <p:cNvPr id="9" name="Freeform: Shape 8">
              <a:extLst>
                <a:ext uri="{FF2B5EF4-FFF2-40B4-BE49-F238E27FC236}">
                  <a16:creationId xmlns:a16="http://schemas.microsoft.com/office/drawing/2014/main" id="{9F1A24F0-109D-0761-7E4D-9C29023615C3}"/>
                </a:ext>
              </a:extLst>
            </p:cNvPr>
            <p:cNvSpPr/>
            <p:nvPr/>
          </p:nvSpPr>
          <p:spPr>
            <a:xfrm>
              <a:off x="8108118" y="136633"/>
              <a:ext cx="2255083" cy="511914"/>
            </a:xfrm>
            <a:custGeom>
              <a:avLst/>
              <a:gdLst>
                <a:gd name="connsiteX0" fmla="*/ 0 w 2255083"/>
                <a:gd name="connsiteY0" fmla="*/ 255956 h 511914"/>
                <a:gd name="connsiteX1" fmla="*/ 0 w 2255083"/>
                <a:gd name="connsiteY1" fmla="*/ 255957 h 511914"/>
                <a:gd name="connsiteX2" fmla="*/ 0 w 2255083"/>
                <a:gd name="connsiteY2" fmla="*/ 255957 h 511914"/>
                <a:gd name="connsiteX3" fmla="*/ 255957 w 2255083"/>
                <a:gd name="connsiteY3" fmla="*/ 0 h 511914"/>
                <a:gd name="connsiteX4" fmla="*/ 2255083 w 2255083"/>
                <a:gd name="connsiteY4" fmla="*/ 0 h 511914"/>
                <a:gd name="connsiteX5" fmla="*/ 2255083 w 2255083"/>
                <a:gd name="connsiteY5" fmla="*/ 511914 h 511914"/>
                <a:gd name="connsiteX6" fmla="*/ 255957 w 2255083"/>
                <a:gd name="connsiteY6" fmla="*/ 511913 h 511914"/>
                <a:gd name="connsiteX7" fmla="*/ 20115 w 2255083"/>
                <a:gd name="connsiteY7" fmla="*/ 355586 h 511914"/>
                <a:gd name="connsiteX8" fmla="*/ 0 w 2255083"/>
                <a:gd name="connsiteY8" fmla="*/ 255957 h 511914"/>
                <a:gd name="connsiteX9" fmla="*/ 20115 w 2255083"/>
                <a:gd name="connsiteY9" fmla="*/ 156327 h 511914"/>
                <a:gd name="connsiteX10" fmla="*/ 255957 w 2255083"/>
                <a:gd name="connsiteY10" fmla="*/ 0 h 51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5083" h="511914">
                  <a:moveTo>
                    <a:pt x="0" y="255956"/>
                  </a:moveTo>
                  <a:lnTo>
                    <a:pt x="0" y="255957"/>
                  </a:lnTo>
                  <a:lnTo>
                    <a:pt x="0" y="255957"/>
                  </a:lnTo>
                  <a:close/>
                  <a:moveTo>
                    <a:pt x="255957" y="0"/>
                  </a:moveTo>
                  <a:lnTo>
                    <a:pt x="2255083" y="0"/>
                  </a:lnTo>
                  <a:lnTo>
                    <a:pt x="2255083" y="511914"/>
                  </a:lnTo>
                  <a:lnTo>
                    <a:pt x="255957" y="511913"/>
                  </a:lnTo>
                  <a:cubicBezTo>
                    <a:pt x="149937" y="511913"/>
                    <a:pt x="58971" y="447453"/>
                    <a:pt x="20115" y="355586"/>
                  </a:cubicBezTo>
                  <a:lnTo>
                    <a:pt x="0" y="255957"/>
                  </a:lnTo>
                  <a:lnTo>
                    <a:pt x="20115" y="156327"/>
                  </a:lnTo>
                  <a:cubicBezTo>
                    <a:pt x="58971" y="64460"/>
                    <a:pt x="149937" y="0"/>
                    <a:pt x="255957" y="0"/>
                  </a:cubicBezTo>
                  <a:close/>
                </a:path>
              </a:pathLst>
            </a:custGeom>
            <a:gradFill>
              <a:gsLst>
                <a:gs pos="50000">
                  <a:schemeClr val="bg1"/>
                </a:gs>
                <a:gs pos="83000">
                  <a:schemeClr val="bg1"/>
                </a:gs>
                <a:gs pos="100000">
                  <a:schemeClr val="bg1">
                    <a:lumMod val="95000"/>
                  </a:schemeClr>
                </a:gs>
              </a:gsLst>
              <a:lin ang="0" scaled="0"/>
            </a:gra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pic>
          <p:nvPicPr>
            <p:cNvPr id="11" name="Picture 10">
              <a:extLst>
                <a:ext uri="{FF2B5EF4-FFF2-40B4-BE49-F238E27FC236}">
                  <a16:creationId xmlns:a16="http://schemas.microsoft.com/office/drawing/2014/main" id="{C2AF5F5E-85E9-2F30-0879-41BE807FAB66}"/>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293689" y="154021"/>
              <a:ext cx="1558336" cy="477138"/>
            </a:xfrm>
            <a:prstGeom prst="rect">
              <a:avLst/>
            </a:prstGeom>
          </p:spPr>
        </p:pic>
      </p:grpSp>
      <p:sp>
        <p:nvSpPr>
          <p:cNvPr id="16" name="Text Placeholder 15">
            <a:extLst>
              <a:ext uri="{FF2B5EF4-FFF2-40B4-BE49-F238E27FC236}">
                <a16:creationId xmlns:a16="http://schemas.microsoft.com/office/drawing/2014/main" id="{4921A386-B66D-2525-1E0B-16F54FBF9EC0}"/>
              </a:ext>
            </a:extLst>
          </p:cNvPr>
          <p:cNvSpPr>
            <a:spLocks noGrp="1"/>
          </p:cNvSpPr>
          <p:nvPr>
            <p:ph type="body" sz="quarter" idx="13"/>
          </p:nvPr>
        </p:nvSpPr>
        <p:spPr/>
        <p:txBody>
          <a:bodyPr/>
          <a:lstStyle/>
          <a:p>
            <a:r>
              <a:rPr lang="en-US"/>
              <a:t>Mandatory Provision 107</a:t>
            </a:r>
          </a:p>
        </p:txBody>
      </p:sp>
    </p:spTree>
    <p:extLst>
      <p:ext uri="{BB962C8B-B14F-4D97-AF65-F5344CB8AC3E}">
        <p14:creationId xmlns:p14="http://schemas.microsoft.com/office/powerpoint/2010/main" val="3060369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childTnLst>
                                </p:cTn>
                              </p:par>
                              <p:par>
                                <p:cTn id="8" presetID="42" presetClass="path" presetSubtype="0" decel="100000" fill="hold" grpId="1" nodeType="withEffect">
                                  <p:stCondLst>
                                    <p:cond delay="0"/>
                                  </p:stCondLst>
                                  <p:childTnLst>
                                    <p:animMotion origin="layout" path="M -1.51961E-6 -0.03473 L -1.51961E-6 4.77124E-6 " pathEditMode="relative" rAng="0" ptsTypes="AA">
                                      <p:cBhvr>
                                        <p:cTn id="9" dur="500" fill="hold"/>
                                        <p:tgtEl>
                                          <p:spTgt spid="7"/>
                                        </p:tgtEl>
                                        <p:attrNameLst>
                                          <p:attrName>ppt_x</p:attrName>
                                          <p:attrName>ppt_y</p:attrName>
                                        </p:attrNameLst>
                                      </p:cBhvr>
                                      <p:rCtr x="0" y="1736"/>
                                    </p:animMotion>
                                  </p:childTnLst>
                                </p:cTn>
                              </p:par>
                              <p:par>
                                <p:cTn id="10" presetID="10" presetClass="entr" presetSubtype="0" fill="hold" nodeType="withEffect">
                                  <p:stCondLst>
                                    <p:cond delay="45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50"/>
                                        <p:tgtEl>
                                          <p:spTgt spid="15"/>
                                        </p:tgtEl>
                                      </p:cBhvr>
                                    </p:animEffect>
                                  </p:childTnLst>
                                </p:cTn>
                              </p:par>
                              <p:par>
                                <p:cTn id="13" presetID="42" presetClass="path" presetSubtype="0" decel="100000" fill="hold" nodeType="withEffect">
                                  <p:stCondLst>
                                    <p:cond delay="450"/>
                                  </p:stCondLst>
                                  <p:childTnLst>
                                    <p:animMotion origin="layout" path="M 4.36275E-6 -0.03473 L 4.36275E-6 4.90196E-6 " pathEditMode="relative" rAng="0" ptsTypes="AA">
                                      <p:cBhvr>
                                        <p:cTn id="14" dur="500" fill="hold"/>
                                        <p:tgtEl>
                                          <p:spTgt spid="15"/>
                                        </p:tgtEl>
                                        <p:attrNameLst>
                                          <p:attrName>ppt_x</p:attrName>
                                          <p:attrName>ppt_y</p:attrName>
                                        </p:attrNameLst>
                                      </p:cBhvr>
                                      <p:rCtr x="0" y="1736"/>
                                    </p:animMotion>
                                  </p:childTnLst>
                                </p:cTn>
                              </p:par>
                              <p:par>
                                <p:cTn id="15" presetID="10" presetClass="entr" presetSubtype="0" fill="hold" grpId="0" nodeType="withEffect">
                                  <p:stCondLst>
                                    <p:cond delay="15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50"/>
                                        <p:tgtEl>
                                          <p:spTgt spid="3"/>
                                        </p:tgtEl>
                                      </p:cBhvr>
                                    </p:animEffect>
                                  </p:childTnLst>
                                </p:cTn>
                              </p:par>
                              <p:par>
                                <p:cTn id="18" presetID="42" presetClass="path" presetSubtype="0" decel="100000" fill="hold" grpId="1" nodeType="withEffect">
                                  <p:stCondLst>
                                    <p:cond delay="150"/>
                                  </p:stCondLst>
                                  <p:childTnLst>
                                    <p:animMotion origin="layout" path="M -0.01719 -0.00023 L -1.25E-6 1.85185E-6 " pathEditMode="relative" rAng="0" ptsTypes="AA">
                                      <p:cBhvr>
                                        <p:cTn id="19" dur="500" fill="hold"/>
                                        <p:tgtEl>
                                          <p:spTgt spid="3"/>
                                        </p:tgtEl>
                                        <p:attrNameLst>
                                          <p:attrName>ppt_x</p:attrName>
                                          <p:attrName>ppt_y</p:attrName>
                                        </p:attrNameLst>
                                      </p:cBhvr>
                                      <p:rCtr x="85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7" grpId="0" animBg="1"/>
      <p:bldP spid="7"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F03F9C13-A515-F01A-1E38-42F52FF2BED2}"/>
              </a:ext>
            </a:extLst>
          </p:cNvPr>
          <p:cNvSpPr/>
          <p:nvPr/>
        </p:nvSpPr>
        <p:spPr>
          <a:xfrm>
            <a:off x="0" y="1721393"/>
            <a:ext cx="6334796" cy="5000536"/>
          </a:xfrm>
          <a:custGeom>
            <a:avLst/>
            <a:gdLst>
              <a:gd name="connsiteX0" fmla="*/ 0 w 6091213"/>
              <a:gd name="connsiteY0" fmla="*/ 0 h 4820121"/>
              <a:gd name="connsiteX1" fmla="*/ 220683 w 6091213"/>
              <a:gd name="connsiteY1" fmla="*/ 0 h 4820121"/>
              <a:gd name="connsiteX2" fmla="*/ 440577 w 6091213"/>
              <a:gd name="connsiteY2" fmla="*/ 0 h 4820121"/>
              <a:gd name="connsiteX3" fmla="*/ 1672023 w 6091213"/>
              <a:gd name="connsiteY3" fmla="*/ 0 h 4820121"/>
              <a:gd name="connsiteX4" fmla="*/ 4908797 w 6091213"/>
              <a:gd name="connsiteY4" fmla="*/ 0 h 4820121"/>
              <a:gd name="connsiteX5" fmla="*/ 6091213 w 6091213"/>
              <a:gd name="connsiteY5" fmla="*/ 4820121 h 4820121"/>
              <a:gd name="connsiteX6" fmla="*/ 440577 w 6091213"/>
              <a:gd name="connsiteY6" fmla="*/ 4820121 h 4820121"/>
              <a:gd name="connsiteX7" fmla="*/ 220683 w 6091213"/>
              <a:gd name="connsiteY7" fmla="*/ 4820121 h 4820121"/>
              <a:gd name="connsiteX8" fmla="*/ 0 w 6091213"/>
              <a:gd name="connsiteY8" fmla="*/ 4820121 h 4820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1213" h="4820121">
                <a:moveTo>
                  <a:pt x="0" y="0"/>
                </a:moveTo>
                <a:lnTo>
                  <a:pt x="220683" y="0"/>
                </a:lnTo>
                <a:lnTo>
                  <a:pt x="440577" y="0"/>
                </a:lnTo>
                <a:lnTo>
                  <a:pt x="1672023" y="0"/>
                </a:lnTo>
                <a:lnTo>
                  <a:pt x="4908797" y="0"/>
                </a:lnTo>
                <a:lnTo>
                  <a:pt x="6091213" y="4820121"/>
                </a:lnTo>
                <a:lnTo>
                  <a:pt x="440577" y="4820121"/>
                </a:lnTo>
                <a:lnTo>
                  <a:pt x="220683" y="4820121"/>
                </a:lnTo>
                <a:lnTo>
                  <a:pt x="0" y="4820121"/>
                </a:lnTo>
                <a:close/>
              </a:path>
            </a:pathLst>
          </a:custGeom>
          <a:gradFill>
            <a:gsLst>
              <a:gs pos="0">
                <a:schemeClr val="accent1">
                  <a:lumMod val="75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FB7A97BD-1DC2-29E2-BA37-02B5181BA2C6}"/>
              </a:ext>
            </a:extLst>
          </p:cNvPr>
          <p:cNvSpPr>
            <a:spLocks noGrp="1"/>
          </p:cNvSpPr>
          <p:nvPr>
            <p:ph type="title"/>
          </p:nvPr>
        </p:nvSpPr>
        <p:spPr/>
        <p:txBody>
          <a:bodyPr>
            <a:normAutofit/>
          </a:bodyPr>
          <a:lstStyle/>
          <a:p>
            <a:r>
              <a:rPr lang="en-US">
                <a:latin typeface="Calibri"/>
                <a:ea typeface="Calibri"/>
                <a:cs typeface="Calibri"/>
              </a:rPr>
              <a:t>Adding a Roth source account</a:t>
            </a:r>
            <a:endParaRPr lang="en-US"/>
          </a:p>
        </p:txBody>
      </p:sp>
      <p:sp>
        <p:nvSpPr>
          <p:cNvPr id="4" name="Slide Number Placeholder 2">
            <a:extLst>
              <a:ext uri="{FF2B5EF4-FFF2-40B4-BE49-F238E27FC236}">
                <a16:creationId xmlns:a16="http://schemas.microsoft.com/office/drawing/2014/main" id="{B832DB86-08DF-A35E-F595-DEE06DE0C8C4}"/>
              </a:ext>
            </a:extLst>
          </p:cNvPr>
          <p:cNvSpPr>
            <a:spLocks noGrp="1"/>
          </p:cNvSpPr>
          <p:nvPr>
            <p:ph type="sldNum" sz="quarter" idx="12"/>
          </p:nvPr>
        </p:nvSpPr>
        <p:spPr>
          <a:xfrm>
            <a:off x="2" y="7358592"/>
            <a:ext cx="474948" cy="413808"/>
          </a:xfrm>
        </p:spPr>
        <p:txBody>
          <a:bodyPr/>
          <a:lstStyle/>
          <a:p>
            <a:fld id="{0C46E731-D52C-420E-B9A6-9FE86F5B321E}" type="slidenum">
              <a:rPr lang="en-US" smtClean="0"/>
              <a:pPr/>
              <a:t>7</a:t>
            </a:fld>
            <a:endParaRPr lang="en-US"/>
          </a:p>
        </p:txBody>
      </p:sp>
      <p:grpSp>
        <p:nvGrpSpPr>
          <p:cNvPr id="5" name="Group 4">
            <a:extLst>
              <a:ext uri="{FF2B5EF4-FFF2-40B4-BE49-F238E27FC236}">
                <a16:creationId xmlns:a16="http://schemas.microsoft.com/office/drawing/2014/main" id="{BF105666-D132-66D4-B084-E78BDDD35B83}"/>
              </a:ext>
            </a:extLst>
          </p:cNvPr>
          <p:cNvGrpSpPr/>
          <p:nvPr/>
        </p:nvGrpSpPr>
        <p:grpSpPr>
          <a:xfrm>
            <a:off x="8108120" y="136633"/>
            <a:ext cx="2255083" cy="511914"/>
            <a:chOff x="8108118" y="136633"/>
            <a:chExt cx="2255083" cy="511914"/>
          </a:xfrm>
        </p:grpSpPr>
        <p:sp>
          <p:nvSpPr>
            <p:cNvPr id="6" name="Freeform: Shape 5">
              <a:extLst>
                <a:ext uri="{FF2B5EF4-FFF2-40B4-BE49-F238E27FC236}">
                  <a16:creationId xmlns:a16="http://schemas.microsoft.com/office/drawing/2014/main" id="{8E3B6DC8-D948-47E8-B520-CD58872DA22D}"/>
                </a:ext>
              </a:extLst>
            </p:cNvPr>
            <p:cNvSpPr/>
            <p:nvPr/>
          </p:nvSpPr>
          <p:spPr>
            <a:xfrm>
              <a:off x="8108118" y="136633"/>
              <a:ext cx="2255083" cy="511914"/>
            </a:xfrm>
            <a:custGeom>
              <a:avLst/>
              <a:gdLst>
                <a:gd name="connsiteX0" fmla="*/ 0 w 2255083"/>
                <a:gd name="connsiteY0" fmla="*/ 255956 h 511914"/>
                <a:gd name="connsiteX1" fmla="*/ 0 w 2255083"/>
                <a:gd name="connsiteY1" fmla="*/ 255957 h 511914"/>
                <a:gd name="connsiteX2" fmla="*/ 0 w 2255083"/>
                <a:gd name="connsiteY2" fmla="*/ 255957 h 511914"/>
                <a:gd name="connsiteX3" fmla="*/ 255957 w 2255083"/>
                <a:gd name="connsiteY3" fmla="*/ 0 h 511914"/>
                <a:gd name="connsiteX4" fmla="*/ 2255083 w 2255083"/>
                <a:gd name="connsiteY4" fmla="*/ 0 h 511914"/>
                <a:gd name="connsiteX5" fmla="*/ 2255083 w 2255083"/>
                <a:gd name="connsiteY5" fmla="*/ 511914 h 511914"/>
                <a:gd name="connsiteX6" fmla="*/ 255957 w 2255083"/>
                <a:gd name="connsiteY6" fmla="*/ 511913 h 511914"/>
                <a:gd name="connsiteX7" fmla="*/ 20115 w 2255083"/>
                <a:gd name="connsiteY7" fmla="*/ 355586 h 511914"/>
                <a:gd name="connsiteX8" fmla="*/ 0 w 2255083"/>
                <a:gd name="connsiteY8" fmla="*/ 255957 h 511914"/>
                <a:gd name="connsiteX9" fmla="*/ 20115 w 2255083"/>
                <a:gd name="connsiteY9" fmla="*/ 156327 h 511914"/>
                <a:gd name="connsiteX10" fmla="*/ 255957 w 2255083"/>
                <a:gd name="connsiteY10" fmla="*/ 0 h 51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5083" h="511914">
                  <a:moveTo>
                    <a:pt x="0" y="255956"/>
                  </a:moveTo>
                  <a:lnTo>
                    <a:pt x="0" y="255957"/>
                  </a:lnTo>
                  <a:lnTo>
                    <a:pt x="0" y="255957"/>
                  </a:lnTo>
                  <a:close/>
                  <a:moveTo>
                    <a:pt x="255957" y="0"/>
                  </a:moveTo>
                  <a:lnTo>
                    <a:pt x="2255083" y="0"/>
                  </a:lnTo>
                  <a:lnTo>
                    <a:pt x="2255083" y="511914"/>
                  </a:lnTo>
                  <a:lnTo>
                    <a:pt x="255957" y="511913"/>
                  </a:lnTo>
                  <a:cubicBezTo>
                    <a:pt x="149937" y="511913"/>
                    <a:pt x="58971" y="447453"/>
                    <a:pt x="20115" y="355586"/>
                  </a:cubicBezTo>
                  <a:lnTo>
                    <a:pt x="0" y="255957"/>
                  </a:lnTo>
                  <a:lnTo>
                    <a:pt x="20115" y="156327"/>
                  </a:lnTo>
                  <a:cubicBezTo>
                    <a:pt x="58971" y="64460"/>
                    <a:pt x="149937" y="0"/>
                    <a:pt x="255957" y="0"/>
                  </a:cubicBezTo>
                  <a:close/>
                </a:path>
              </a:pathLst>
            </a:custGeom>
            <a:gradFill>
              <a:gsLst>
                <a:gs pos="50000">
                  <a:schemeClr val="bg1"/>
                </a:gs>
                <a:gs pos="83000">
                  <a:schemeClr val="bg1"/>
                </a:gs>
                <a:gs pos="100000">
                  <a:schemeClr val="bg1">
                    <a:lumMod val="95000"/>
                  </a:schemeClr>
                </a:gs>
              </a:gsLst>
              <a:lin ang="0" scaled="0"/>
            </a:gra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pic>
          <p:nvPicPr>
            <p:cNvPr id="7" name="Picture 6">
              <a:extLst>
                <a:ext uri="{FF2B5EF4-FFF2-40B4-BE49-F238E27FC236}">
                  <a16:creationId xmlns:a16="http://schemas.microsoft.com/office/drawing/2014/main" id="{DC4727F2-3460-01DB-00B6-5446551A76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93689" y="154021"/>
              <a:ext cx="1558336" cy="477138"/>
            </a:xfrm>
            <a:prstGeom prst="rect">
              <a:avLst/>
            </a:prstGeom>
          </p:spPr>
        </p:pic>
      </p:grpSp>
      <p:sp>
        <p:nvSpPr>
          <p:cNvPr id="9" name="Rectangle: Rounded Corners 8">
            <a:extLst>
              <a:ext uri="{FF2B5EF4-FFF2-40B4-BE49-F238E27FC236}">
                <a16:creationId xmlns:a16="http://schemas.microsoft.com/office/drawing/2014/main" id="{D29D5E4F-5E05-5304-AAF5-6D2AE9844C7D}"/>
              </a:ext>
            </a:extLst>
          </p:cNvPr>
          <p:cNvSpPr/>
          <p:nvPr/>
        </p:nvSpPr>
        <p:spPr>
          <a:xfrm>
            <a:off x="777876" y="1560138"/>
            <a:ext cx="1611742" cy="337680"/>
          </a:xfrm>
          <a:prstGeom prst="roundRect">
            <a:avLst>
              <a:gd name="adj" fmla="val 50000"/>
            </a:avLst>
          </a:prstGeom>
          <a:solidFill>
            <a:schemeClr val="accent2">
              <a:lumMod val="75000"/>
            </a:schemeClr>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noAutofit/>
          </a:bodyPr>
          <a:lstStyle/>
          <a:p>
            <a:pPr algn="ctr"/>
            <a:r>
              <a:rPr lang="en-US" sz="1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Launched Q4 2023 </a:t>
            </a:r>
          </a:p>
        </p:txBody>
      </p:sp>
      <p:sp>
        <p:nvSpPr>
          <p:cNvPr id="11" name="TextBox 10">
            <a:extLst>
              <a:ext uri="{FF2B5EF4-FFF2-40B4-BE49-F238E27FC236}">
                <a16:creationId xmlns:a16="http://schemas.microsoft.com/office/drawing/2014/main" id="{D7A54FBA-EEFF-50B8-24B3-F5CCDA77E72E}"/>
              </a:ext>
            </a:extLst>
          </p:cNvPr>
          <p:cNvSpPr txBox="1"/>
          <p:nvPr/>
        </p:nvSpPr>
        <p:spPr>
          <a:xfrm>
            <a:off x="718794" y="3680833"/>
            <a:ext cx="4419340" cy="3200876"/>
          </a:xfrm>
          <a:prstGeom prst="rect">
            <a:avLst/>
          </a:prstGeom>
          <a:noFill/>
        </p:spPr>
        <p:txBody>
          <a:bodyPr wrap="square" lIns="0" rtlCol="0">
            <a:spAutoFit/>
          </a:bodyPr>
          <a:lstStyle/>
          <a:p>
            <a:pPr>
              <a:spcAft>
                <a:spcPts val="1200"/>
              </a:spcAft>
            </a:pPr>
            <a:r>
              <a:rPr lang="en-US" sz="1600" b="1" dirty="0">
                <a:solidFill>
                  <a:schemeClr val="bg1"/>
                </a:solidFill>
              </a:rPr>
              <a:t>Dedicated Toolkit</a:t>
            </a:r>
          </a:p>
          <a:p>
            <a:pPr marL="251982" indent="-251982">
              <a:spcAft>
                <a:spcPts val="1200"/>
              </a:spcAft>
              <a:buBlip>
                <a:blip r:embed="rId4">
                  <a:extLst>
                    <a:ext uri="{96DAC541-7B7A-43D3-8B79-37D633B846F1}">
                      <asvg:svgBlip xmlns:asvg="http://schemas.microsoft.com/office/drawing/2016/SVG/main" r:embed="rId5"/>
                    </a:ext>
                  </a:extLst>
                </a:blip>
              </a:buBlip>
            </a:pPr>
            <a:r>
              <a:rPr lang="en-US" sz="1400" dirty="0">
                <a:solidFill>
                  <a:schemeClr val="bg1"/>
                </a:solidFill>
              </a:rPr>
              <a:t>Continuing with best-in-class support model</a:t>
            </a:r>
          </a:p>
          <a:p>
            <a:pPr marL="251982" indent="-251982">
              <a:spcAft>
                <a:spcPts val="1200"/>
              </a:spcAft>
              <a:buBlip>
                <a:blip r:embed="rId4">
                  <a:extLst>
                    <a:ext uri="{96DAC541-7B7A-43D3-8B79-37D633B846F1}">
                      <asvg:svgBlip xmlns:asvg="http://schemas.microsoft.com/office/drawing/2016/SVG/main" r:embed="rId5"/>
                    </a:ext>
                  </a:extLst>
                </a:blip>
              </a:buBlip>
            </a:pPr>
            <a:r>
              <a:rPr lang="en-US" sz="1400" dirty="0">
                <a:solidFill>
                  <a:schemeClr val="bg1"/>
                </a:solidFill>
              </a:rPr>
              <a:t>Updated emails with SECURE-specific variable language</a:t>
            </a:r>
          </a:p>
          <a:p>
            <a:pPr marL="251982" indent="-251982">
              <a:spcAft>
                <a:spcPts val="1200"/>
              </a:spcAft>
              <a:buBlip>
                <a:blip r:embed="rId4">
                  <a:extLst>
                    <a:ext uri="{96DAC541-7B7A-43D3-8B79-37D633B846F1}">
                      <asvg:svgBlip xmlns:asvg="http://schemas.microsoft.com/office/drawing/2016/SVG/main" r:embed="rId5"/>
                    </a:ext>
                  </a:extLst>
                </a:blip>
              </a:buBlip>
            </a:pPr>
            <a:r>
              <a:rPr lang="en-US" sz="1400" dirty="0">
                <a:solidFill>
                  <a:schemeClr val="bg1"/>
                </a:solidFill>
              </a:rPr>
              <a:t>Infographics and digital signage available in English and Spanish</a:t>
            </a:r>
          </a:p>
          <a:p>
            <a:pPr marL="251982" indent="-251982">
              <a:spcAft>
                <a:spcPts val="1200"/>
              </a:spcAft>
              <a:buBlip>
                <a:blip r:embed="rId4">
                  <a:extLst>
                    <a:ext uri="{96DAC541-7B7A-43D3-8B79-37D633B846F1}">
                      <asvg:svgBlip xmlns:asvg="http://schemas.microsoft.com/office/drawing/2016/SVG/main" r:embed="rId5"/>
                    </a:ext>
                  </a:extLst>
                </a:blip>
              </a:buBlip>
            </a:pPr>
            <a:r>
              <a:rPr lang="en-US" sz="1400" dirty="0">
                <a:solidFill>
                  <a:schemeClr val="bg1"/>
                </a:solidFill>
              </a:rPr>
              <a:t>Brainshark video: </a:t>
            </a:r>
            <a:r>
              <a:rPr lang="en-US" sz="1400" dirty="0">
                <a:solidFill>
                  <a:schemeClr val="bg1"/>
                </a:solidFill>
                <a:hlinkClick r:id="rId6">
                  <a:extLst>
                    <a:ext uri="{A12FA001-AC4F-418D-AE19-62706E023703}">
                      <ahyp:hlinkClr xmlns:ahyp="http://schemas.microsoft.com/office/drawing/2018/hyperlinkcolor" val="tx"/>
                    </a:ext>
                  </a:extLst>
                </a:hlinkClick>
              </a:rPr>
              <a:t>Roth vs. Traditional pre-tax contributions</a:t>
            </a:r>
            <a:endParaRPr lang="en-US" sz="1400" dirty="0">
              <a:solidFill>
                <a:schemeClr val="bg1"/>
              </a:solidFill>
            </a:endParaRPr>
          </a:p>
          <a:p>
            <a:pPr marL="251982" indent="-251982">
              <a:spcAft>
                <a:spcPts val="1200"/>
              </a:spcAft>
              <a:buBlip>
                <a:blip r:embed="rId4">
                  <a:extLst>
                    <a:ext uri="{96DAC541-7B7A-43D3-8B79-37D633B846F1}">
                      <asvg:svgBlip xmlns:asvg="http://schemas.microsoft.com/office/drawing/2016/SVG/main" r:embed="rId5"/>
                    </a:ext>
                  </a:extLst>
                </a:blip>
              </a:buBlip>
            </a:pPr>
            <a:r>
              <a:rPr lang="en-US" sz="1400" dirty="0">
                <a:solidFill>
                  <a:schemeClr val="bg1"/>
                </a:solidFill>
              </a:rPr>
              <a:t>Updates to all existing </a:t>
            </a:r>
            <a:r>
              <a:rPr lang="en-US" sz="1400" dirty="0">
                <a:solidFill>
                  <a:schemeClr val="bg1"/>
                </a:solidFill>
                <a:hlinkClick r:id="rId7">
                  <a:extLst>
                    <a:ext uri="{A12FA001-AC4F-418D-AE19-62706E023703}">
                      <ahyp:hlinkClr xmlns:ahyp="http://schemas.microsoft.com/office/drawing/2018/hyperlinkcolor" val="tx"/>
                    </a:ext>
                  </a:extLst>
                </a:hlinkClick>
              </a:rPr>
              <a:t>Roth fact sheets</a:t>
            </a:r>
            <a:r>
              <a:rPr lang="en-US" sz="1400" dirty="0">
                <a:solidFill>
                  <a:schemeClr val="bg1"/>
                </a:solidFill>
              </a:rPr>
              <a:t>, articles, enrollment guide language</a:t>
            </a:r>
          </a:p>
          <a:p>
            <a:pPr marL="215984" indent="-215984">
              <a:spcAft>
                <a:spcPts val="800"/>
              </a:spcAft>
            </a:pPr>
            <a:endParaRPr lang="en-US" sz="1400" dirty="0">
              <a:solidFill>
                <a:schemeClr val="bg1"/>
              </a:solidFill>
            </a:endParaRPr>
          </a:p>
        </p:txBody>
      </p:sp>
      <p:sp>
        <p:nvSpPr>
          <p:cNvPr id="3" name="Text Placeholder 15">
            <a:extLst>
              <a:ext uri="{FF2B5EF4-FFF2-40B4-BE49-F238E27FC236}">
                <a16:creationId xmlns:a16="http://schemas.microsoft.com/office/drawing/2014/main" id="{79EF242A-1759-33E5-E58F-B84DA904DE85}"/>
              </a:ext>
            </a:extLst>
          </p:cNvPr>
          <p:cNvSpPr>
            <a:spLocks noGrp="1"/>
          </p:cNvSpPr>
          <p:nvPr>
            <p:ph type="body" sz="quarter" idx="13"/>
          </p:nvPr>
        </p:nvSpPr>
        <p:spPr>
          <a:xfrm>
            <a:off x="762192" y="1047750"/>
            <a:ext cx="8938588" cy="668338"/>
          </a:xfrm>
        </p:spPr>
        <p:txBody>
          <a:bodyPr/>
          <a:lstStyle/>
          <a:p>
            <a:r>
              <a:rPr lang="en-US"/>
              <a:t>Mandatory Provision 603</a:t>
            </a:r>
            <a:r>
              <a:rPr lang="en-US" baseline="30000"/>
              <a:t>^</a:t>
            </a:r>
          </a:p>
        </p:txBody>
      </p:sp>
      <p:sp>
        <p:nvSpPr>
          <p:cNvPr id="14" name="TextBox 13">
            <a:extLst>
              <a:ext uri="{FF2B5EF4-FFF2-40B4-BE49-F238E27FC236}">
                <a16:creationId xmlns:a16="http://schemas.microsoft.com/office/drawing/2014/main" id="{14CE6D29-BACC-2409-03B1-B4DFF594B885}"/>
              </a:ext>
            </a:extLst>
          </p:cNvPr>
          <p:cNvSpPr txBox="1"/>
          <p:nvPr/>
        </p:nvSpPr>
        <p:spPr>
          <a:xfrm>
            <a:off x="580152" y="1887389"/>
            <a:ext cx="4419340" cy="1538883"/>
          </a:xfrm>
          <a:prstGeom prst="rect">
            <a:avLst/>
          </a:prstGeom>
          <a:noFill/>
        </p:spPr>
        <p:txBody>
          <a:bodyPr wrap="square" lIns="0" rtlCol="0">
            <a:spAutoFit/>
          </a:bodyPr>
          <a:lstStyle/>
          <a:p>
            <a:pPr>
              <a:spcAft>
                <a:spcPts val="1200"/>
              </a:spcAft>
            </a:pPr>
            <a:r>
              <a:rPr lang="en-US" sz="1400" dirty="0">
                <a:solidFill>
                  <a:schemeClr val="bg1"/>
                </a:solidFill>
              </a:rPr>
              <a:t>Under provision 603 , participants aged 50+ with wages over $145,000 in the previous year must make catch-up contributions on a Roth basis.</a:t>
            </a:r>
          </a:p>
          <a:p>
            <a:pPr>
              <a:spcAft>
                <a:spcPts val="1200"/>
              </a:spcAft>
            </a:pPr>
            <a:r>
              <a:rPr lang="en-US" sz="1400" dirty="0">
                <a:solidFill>
                  <a:schemeClr val="bg1"/>
                </a:solidFill>
              </a:rPr>
              <a:t>With the effective date being pushed to January 2026, plan sponsors can decide when a Roth option is added to their plans. </a:t>
            </a:r>
          </a:p>
        </p:txBody>
      </p:sp>
      <p:sp>
        <p:nvSpPr>
          <p:cNvPr id="16" name="TextBox 15">
            <a:extLst>
              <a:ext uri="{FF2B5EF4-FFF2-40B4-BE49-F238E27FC236}">
                <a16:creationId xmlns:a16="http://schemas.microsoft.com/office/drawing/2014/main" id="{3EFFFE2C-DEDA-8D98-8057-55CC852C68C6}"/>
              </a:ext>
            </a:extLst>
          </p:cNvPr>
          <p:cNvSpPr txBox="1"/>
          <p:nvPr/>
        </p:nvSpPr>
        <p:spPr>
          <a:xfrm>
            <a:off x="446935" y="7433289"/>
            <a:ext cx="6052189"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ea typeface="Calibri"/>
                <a:cs typeface="Calibri"/>
              </a:rPr>
              <a:t>^ Implementation of Roth Catch-Up provision impacting participants aged 50 and over has been delayed to January 1, 2026</a:t>
            </a:r>
          </a:p>
        </p:txBody>
      </p:sp>
      <p:grpSp>
        <p:nvGrpSpPr>
          <p:cNvPr id="15" name="Group 14">
            <a:extLst>
              <a:ext uri="{FF2B5EF4-FFF2-40B4-BE49-F238E27FC236}">
                <a16:creationId xmlns:a16="http://schemas.microsoft.com/office/drawing/2014/main" id="{44EEF3D4-BD37-231D-B265-6C05ED16DA52}"/>
              </a:ext>
            </a:extLst>
          </p:cNvPr>
          <p:cNvGrpSpPr/>
          <p:nvPr/>
        </p:nvGrpSpPr>
        <p:grpSpPr>
          <a:xfrm>
            <a:off x="5300668" y="1560143"/>
            <a:ext cx="4869967" cy="4995651"/>
            <a:chOff x="5300663" y="1560138"/>
            <a:chExt cx="4869967" cy="4995651"/>
          </a:xfrm>
        </p:grpSpPr>
        <p:pic>
          <p:nvPicPr>
            <p:cNvPr id="29" name="Picture 28">
              <a:extLst>
                <a:ext uri="{FF2B5EF4-FFF2-40B4-BE49-F238E27FC236}">
                  <a16:creationId xmlns:a16="http://schemas.microsoft.com/office/drawing/2014/main" id="{E11AD8BB-F73E-D935-B7C5-DA0C2FD95F5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852560" y="1584251"/>
              <a:ext cx="2318070" cy="3000048"/>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94A9170F-6A60-E55F-65C2-A29C6EFC7DE8}"/>
                </a:ext>
              </a:extLst>
            </p:cNvPr>
            <p:cNvPicPr>
              <a:picLocks noChangeAspect="1"/>
            </p:cNvPicPr>
            <p:nvPr/>
          </p:nvPicPr>
          <p:blipFill>
            <a:blip r:embed="rId9"/>
            <a:stretch>
              <a:fillRect/>
            </a:stretch>
          </p:blipFill>
          <p:spPr>
            <a:xfrm>
              <a:off x="5300663" y="1560138"/>
              <a:ext cx="2343982" cy="3276022"/>
            </a:xfrm>
            <a:prstGeom prst="rect">
              <a:avLst/>
            </a:prstGeom>
            <a:ln>
              <a:noFill/>
            </a:ln>
            <a:effectLst>
              <a:outerShdw blurRad="292100" dist="139700" dir="2700000" algn="tl" rotWithShape="0">
                <a:srgbClr val="333333">
                  <a:alpha val="65000"/>
                </a:srgbClr>
              </a:outerShdw>
            </a:effectLst>
          </p:spPr>
        </p:pic>
        <p:pic>
          <p:nvPicPr>
            <p:cNvPr id="31" name="Picture 30">
              <a:extLst>
                <a:ext uri="{FF2B5EF4-FFF2-40B4-BE49-F238E27FC236}">
                  <a16:creationId xmlns:a16="http://schemas.microsoft.com/office/drawing/2014/main" id="{F9380649-0EE9-894F-9712-8194A4C82A5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374917" y="3886200"/>
              <a:ext cx="3466401" cy="2669589"/>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3897456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par>
                                <p:cTn id="8" presetID="42" presetClass="path" presetSubtype="0" decel="100000" fill="hold" grpId="1" nodeType="withEffect">
                                  <p:stCondLst>
                                    <p:cond delay="0"/>
                                  </p:stCondLst>
                                  <p:childTnLst>
                                    <p:animMotion origin="layout" path="M 3.28431E-6 -0.03473 L 3.28431E-6 3.52941E-6 " pathEditMode="relative" rAng="0" ptsTypes="AA">
                                      <p:cBhvr>
                                        <p:cTn id="9" dur="500" fill="hold"/>
                                        <p:tgtEl>
                                          <p:spTgt spid="9"/>
                                        </p:tgtEl>
                                        <p:attrNameLst>
                                          <p:attrName>ppt_x</p:attrName>
                                          <p:attrName>ppt_y</p:attrName>
                                        </p:attrNameLst>
                                      </p:cBhvr>
                                      <p:rCtr x="0" y="1736"/>
                                    </p:animMotion>
                                  </p:childTnLst>
                                </p:cTn>
                              </p:par>
                              <p:par>
                                <p:cTn id="10" presetID="10" presetClass="entr" presetSubtype="0" fill="hold" grpId="0" nodeType="withEffect">
                                  <p:stCondLst>
                                    <p:cond delay="15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250"/>
                                        <p:tgtEl>
                                          <p:spTgt spid="11"/>
                                        </p:tgtEl>
                                      </p:cBhvr>
                                    </p:animEffect>
                                  </p:childTnLst>
                                </p:cTn>
                              </p:par>
                              <p:par>
                                <p:cTn id="13" presetID="42" presetClass="path" presetSubtype="0" decel="100000" fill="hold" grpId="1" nodeType="withEffect">
                                  <p:stCondLst>
                                    <p:cond delay="150"/>
                                  </p:stCondLst>
                                  <p:childTnLst>
                                    <p:animMotion origin="layout" path="M -0.01719 -0.00023 L -1.25E-6 1.85185E-6 " pathEditMode="relative" rAng="0" ptsTypes="AA">
                                      <p:cBhvr>
                                        <p:cTn id="14" dur="500" fill="hold"/>
                                        <p:tgtEl>
                                          <p:spTgt spid="11"/>
                                        </p:tgtEl>
                                        <p:attrNameLst>
                                          <p:attrName>ppt_x</p:attrName>
                                          <p:attrName>ppt_y</p:attrName>
                                        </p:attrNameLst>
                                      </p:cBhvr>
                                      <p:rCtr x="859" y="0"/>
                                    </p:animMotion>
                                  </p:childTnLst>
                                </p:cTn>
                              </p:par>
                              <p:par>
                                <p:cTn id="15" presetID="10" presetClass="entr" presetSubtype="0" fill="hold" grpId="0" nodeType="withEffect">
                                  <p:stCondLst>
                                    <p:cond delay="15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50"/>
                                        <p:tgtEl>
                                          <p:spTgt spid="14"/>
                                        </p:tgtEl>
                                      </p:cBhvr>
                                    </p:animEffect>
                                  </p:childTnLst>
                                </p:cTn>
                              </p:par>
                              <p:par>
                                <p:cTn id="18" presetID="42" presetClass="path" presetSubtype="0" decel="100000" fill="hold" grpId="1" nodeType="withEffect">
                                  <p:stCondLst>
                                    <p:cond delay="150"/>
                                  </p:stCondLst>
                                  <p:childTnLst>
                                    <p:animMotion origin="layout" path="M -0.01719 -0.00023 L -1.25E-6 1.85185E-6 " pathEditMode="relative" rAng="0" ptsTypes="AA">
                                      <p:cBhvr>
                                        <p:cTn id="19" dur="500" fill="hold"/>
                                        <p:tgtEl>
                                          <p:spTgt spid="14"/>
                                        </p:tgtEl>
                                        <p:attrNameLst>
                                          <p:attrName>ppt_x</p:attrName>
                                          <p:attrName>ppt_y</p:attrName>
                                        </p:attrNameLst>
                                      </p:cBhvr>
                                      <p:rCtr x="85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1" grpId="0"/>
      <p:bldP spid="11" grpId="1"/>
      <p:bldP spid="14" grpId="0"/>
      <p:bldP spid="1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C460DB81-5093-586A-A306-5E2C6EA5B712}"/>
              </a:ext>
            </a:extLst>
          </p:cNvPr>
          <p:cNvSpPr/>
          <p:nvPr/>
        </p:nvSpPr>
        <p:spPr>
          <a:xfrm>
            <a:off x="-4391" y="1721393"/>
            <a:ext cx="6334796" cy="5000536"/>
          </a:xfrm>
          <a:custGeom>
            <a:avLst/>
            <a:gdLst>
              <a:gd name="connsiteX0" fmla="*/ 0 w 6091213"/>
              <a:gd name="connsiteY0" fmla="*/ 0 h 4820121"/>
              <a:gd name="connsiteX1" fmla="*/ 220683 w 6091213"/>
              <a:gd name="connsiteY1" fmla="*/ 0 h 4820121"/>
              <a:gd name="connsiteX2" fmla="*/ 440577 w 6091213"/>
              <a:gd name="connsiteY2" fmla="*/ 0 h 4820121"/>
              <a:gd name="connsiteX3" fmla="*/ 1672023 w 6091213"/>
              <a:gd name="connsiteY3" fmla="*/ 0 h 4820121"/>
              <a:gd name="connsiteX4" fmla="*/ 4908797 w 6091213"/>
              <a:gd name="connsiteY4" fmla="*/ 0 h 4820121"/>
              <a:gd name="connsiteX5" fmla="*/ 6091213 w 6091213"/>
              <a:gd name="connsiteY5" fmla="*/ 4820121 h 4820121"/>
              <a:gd name="connsiteX6" fmla="*/ 440577 w 6091213"/>
              <a:gd name="connsiteY6" fmla="*/ 4820121 h 4820121"/>
              <a:gd name="connsiteX7" fmla="*/ 220683 w 6091213"/>
              <a:gd name="connsiteY7" fmla="*/ 4820121 h 4820121"/>
              <a:gd name="connsiteX8" fmla="*/ 0 w 6091213"/>
              <a:gd name="connsiteY8" fmla="*/ 4820121 h 4820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1213" h="4820121">
                <a:moveTo>
                  <a:pt x="0" y="0"/>
                </a:moveTo>
                <a:lnTo>
                  <a:pt x="220683" y="0"/>
                </a:lnTo>
                <a:lnTo>
                  <a:pt x="440577" y="0"/>
                </a:lnTo>
                <a:lnTo>
                  <a:pt x="1672023" y="0"/>
                </a:lnTo>
                <a:lnTo>
                  <a:pt x="4908797" y="0"/>
                </a:lnTo>
                <a:lnTo>
                  <a:pt x="6091213" y="4820121"/>
                </a:lnTo>
                <a:lnTo>
                  <a:pt x="440577" y="4820121"/>
                </a:lnTo>
                <a:lnTo>
                  <a:pt x="220683" y="4820121"/>
                </a:lnTo>
                <a:lnTo>
                  <a:pt x="0" y="4820121"/>
                </a:lnTo>
                <a:close/>
              </a:path>
            </a:pathLst>
          </a:custGeom>
          <a:gradFill>
            <a:gsLst>
              <a:gs pos="0">
                <a:schemeClr val="accent1">
                  <a:lumMod val="75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FB7A97BD-1DC2-29E2-BA37-02B5181BA2C6}"/>
              </a:ext>
            </a:extLst>
          </p:cNvPr>
          <p:cNvSpPr>
            <a:spLocks noGrp="1"/>
          </p:cNvSpPr>
          <p:nvPr>
            <p:ph type="title"/>
          </p:nvPr>
        </p:nvSpPr>
        <p:spPr/>
        <p:txBody>
          <a:bodyPr/>
          <a:lstStyle/>
          <a:p>
            <a:r>
              <a:rPr lang="en-US" dirty="0">
                <a:latin typeface="Calibri"/>
                <a:cs typeface="Calibri"/>
              </a:rPr>
              <a:t>Long-Term Part-Time (LTPT)</a:t>
            </a:r>
            <a:endParaRPr lang="en-US" sz="2000" dirty="0">
              <a:ea typeface="Calibri"/>
            </a:endParaRPr>
          </a:p>
        </p:txBody>
      </p:sp>
      <p:sp>
        <p:nvSpPr>
          <p:cNvPr id="3" name="TextBox 2">
            <a:extLst>
              <a:ext uri="{FF2B5EF4-FFF2-40B4-BE49-F238E27FC236}">
                <a16:creationId xmlns:a16="http://schemas.microsoft.com/office/drawing/2014/main" id="{648C9F1B-EABE-ACC4-F7BE-7FAA66632AF8}"/>
              </a:ext>
            </a:extLst>
          </p:cNvPr>
          <p:cNvSpPr txBox="1"/>
          <p:nvPr/>
        </p:nvSpPr>
        <p:spPr>
          <a:xfrm>
            <a:off x="598960" y="2014857"/>
            <a:ext cx="4403725" cy="3754874"/>
          </a:xfrm>
          <a:prstGeom prst="rect">
            <a:avLst/>
          </a:prstGeom>
          <a:noFill/>
        </p:spPr>
        <p:txBody>
          <a:bodyPr wrap="square" lIns="0" tIns="45720" rIns="91440" bIns="45720" rtlCol="0" anchor="t">
            <a:spAutoFit/>
          </a:bodyPr>
          <a:lstStyle/>
          <a:p>
            <a:pPr>
              <a:spcAft>
                <a:spcPts val="1200"/>
              </a:spcAft>
            </a:pPr>
            <a:r>
              <a:rPr lang="en-US" sz="1400" dirty="0">
                <a:solidFill>
                  <a:schemeClr val="bg1"/>
                </a:solidFill>
              </a:rPr>
              <a:t>Beginning January 1, 2024, eligible long-term part-time employees can enroll and contribute to their 401(k) plan</a:t>
            </a:r>
          </a:p>
          <a:p>
            <a:pPr>
              <a:spcAft>
                <a:spcPts val="1200"/>
              </a:spcAft>
            </a:pPr>
            <a:endParaRPr lang="en-US" sz="1400" dirty="0">
              <a:solidFill>
                <a:schemeClr val="bg1"/>
              </a:solidFill>
            </a:endParaRPr>
          </a:p>
          <a:p>
            <a:pPr>
              <a:spcAft>
                <a:spcPts val="1200"/>
              </a:spcAft>
            </a:pPr>
            <a:r>
              <a:rPr lang="en-US" sz="1400" dirty="0">
                <a:solidFill>
                  <a:schemeClr val="bg1"/>
                </a:solidFill>
              </a:rPr>
              <a:t>Updates to new eligibility rules will be reflected on plan information and highlights* </a:t>
            </a:r>
          </a:p>
          <a:p>
            <a:pPr marL="709146" lvl="1" indent="-251982">
              <a:spcAft>
                <a:spcPts val="1200"/>
              </a:spcAft>
              <a:buBlip>
                <a:blip r:embed="rId3">
                  <a:extLst>
                    <a:ext uri="{96DAC541-7B7A-43D3-8B79-37D633B846F1}">
                      <asvg:svgBlip xmlns:asvg="http://schemas.microsoft.com/office/drawing/2016/SVG/main" r:embed="rId4"/>
                    </a:ext>
                  </a:extLst>
                </a:blip>
              </a:buBlip>
            </a:pPr>
            <a:r>
              <a:rPr lang="en-US" sz="1400" dirty="0">
                <a:solidFill>
                  <a:schemeClr val="bg1"/>
                </a:solidFill>
              </a:rPr>
              <a:t>Refreshed NetBenefits plan highlights page for Core plans</a:t>
            </a:r>
          </a:p>
          <a:p>
            <a:pPr marL="709146" lvl="1" indent="-251982">
              <a:spcAft>
                <a:spcPts val="1200"/>
              </a:spcAft>
              <a:buBlip>
                <a:blip r:embed="rId3">
                  <a:extLst>
                    <a:ext uri="{96DAC541-7B7A-43D3-8B79-37D633B846F1}">
                      <asvg:svgBlip xmlns:asvg="http://schemas.microsoft.com/office/drawing/2016/SVG/main" r:embed="rId4"/>
                    </a:ext>
                  </a:extLst>
                </a:blip>
              </a:buBlip>
            </a:pPr>
            <a:r>
              <a:rPr lang="en-US" sz="1400" dirty="0">
                <a:solidFill>
                  <a:schemeClr val="bg1"/>
                </a:solidFill>
              </a:rPr>
              <a:t>Upper market plans will require plan sponsor direction*</a:t>
            </a:r>
          </a:p>
          <a:p>
            <a:pPr marL="709146" lvl="1" indent="-251982">
              <a:spcAft>
                <a:spcPts val="1200"/>
              </a:spcAft>
              <a:buBlip>
                <a:blip r:embed="rId3">
                  <a:extLst>
                    <a:ext uri="{96DAC541-7B7A-43D3-8B79-37D633B846F1}">
                      <asvg:svgBlip xmlns:asvg="http://schemas.microsoft.com/office/drawing/2016/SVG/main" r:embed="rId4"/>
                    </a:ext>
                  </a:extLst>
                </a:blip>
              </a:buBlip>
            </a:pPr>
            <a:r>
              <a:rPr lang="en-US" sz="1400" dirty="0">
                <a:solidFill>
                  <a:schemeClr val="bg1"/>
                </a:solidFill>
              </a:rPr>
              <a:t>See the </a:t>
            </a:r>
            <a:r>
              <a:rPr lang="en-US" sz="1400" dirty="0">
                <a:solidFill>
                  <a:schemeClr val="bg1"/>
                </a:solidFill>
                <a:hlinkClick r:id="rId5">
                  <a:extLst>
                    <a:ext uri="{A12FA001-AC4F-418D-AE19-62706E023703}">
                      <ahyp:hlinkClr xmlns:ahyp="http://schemas.microsoft.com/office/drawing/2018/hyperlinkcolor" val="tx"/>
                    </a:ext>
                  </a:extLst>
                </a:hlinkClick>
              </a:rPr>
              <a:t>LTPT Guide </a:t>
            </a:r>
            <a:r>
              <a:rPr lang="en-US" sz="1400" dirty="0">
                <a:solidFill>
                  <a:schemeClr val="bg1"/>
                </a:solidFill>
              </a:rPr>
              <a:t>for further details</a:t>
            </a:r>
          </a:p>
          <a:p>
            <a:pPr marL="251442">
              <a:spcAft>
                <a:spcPts val="1200"/>
              </a:spcAft>
              <a:buBlip>
                <a:blip r:embed="rId3">
                  <a:extLst>
                    <a:ext uri="{96DAC541-7B7A-43D3-8B79-37D633B846F1}">
                      <asvg:svgBlip xmlns:asvg="http://schemas.microsoft.com/office/drawing/2016/SVG/main" r:embed="rId4"/>
                    </a:ext>
                  </a:extLst>
                </a:blip>
              </a:buBlip>
            </a:pPr>
            <a:endParaRPr lang="en-US" sz="1400" dirty="0">
              <a:solidFill>
                <a:schemeClr val="bg1"/>
              </a:solidFill>
              <a:ea typeface="Calibri"/>
              <a:cs typeface="Calibri"/>
            </a:endParaRPr>
          </a:p>
          <a:p>
            <a:pPr marL="708606" lvl="1">
              <a:spcAft>
                <a:spcPts val="1200"/>
              </a:spcAft>
              <a:buBlip>
                <a:blip r:embed="rId3">
                  <a:extLst>
                    <a:ext uri="{96DAC541-7B7A-43D3-8B79-37D633B846F1}">
                      <asvg:svgBlip xmlns:asvg="http://schemas.microsoft.com/office/drawing/2016/SVG/main" r:embed="rId4"/>
                    </a:ext>
                  </a:extLst>
                </a:blip>
              </a:buBlip>
            </a:pPr>
            <a:endParaRPr lang="en-US" sz="1400" dirty="0">
              <a:solidFill>
                <a:schemeClr val="bg1"/>
              </a:solidFill>
              <a:ea typeface="Calibri"/>
              <a:cs typeface="Calibri"/>
            </a:endParaRPr>
          </a:p>
        </p:txBody>
      </p:sp>
      <p:sp>
        <p:nvSpPr>
          <p:cNvPr id="7" name="Rectangle: Rounded Corners 6">
            <a:extLst>
              <a:ext uri="{FF2B5EF4-FFF2-40B4-BE49-F238E27FC236}">
                <a16:creationId xmlns:a16="http://schemas.microsoft.com/office/drawing/2014/main" id="{96AB7EA0-FCEC-A41D-18A8-8E6979FF458F}"/>
              </a:ext>
            </a:extLst>
          </p:cNvPr>
          <p:cNvSpPr/>
          <p:nvPr/>
        </p:nvSpPr>
        <p:spPr>
          <a:xfrm>
            <a:off x="731745" y="1552553"/>
            <a:ext cx="1887809" cy="337680"/>
          </a:xfrm>
          <a:prstGeom prst="roundRect">
            <a:avLst>
              <a:gd name="adj" fmla="val 50000"/>
            </a:avLst>
          </a:prstGeom>
          <a:solidFill>
            <a:schemeClr val="accent2">
              <a:lumMod val="75000"/>
            </a:schemeClr>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noAutofit/>
          </a:bodyPr>
          <a:lstStyle/>
          <a:p>
            <a:pPr algn="ctr"/>
            <a:r>
              <a:rPr lang="en-GB" sz="1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Launched Q1 2024</a:t>
            </a:r>
          </a:p>
        </p:txBody>
      </p:sp>
      <p:sp>
        <p:nvSpPr>
          <p:cNvPr id="4" name="Slide Number Placeholder 2">
            <a:extLst>
              <a:ext uri="{FF2B5EF4-FFF2-40B4-BE49-F238E27FC236}">
                <a16:creationId xmlns:a16="http://schemas.microsoft.com/office/drawing/2014/main" id="{B9140A67-C318-2870-E0B3-067209E55191}"/>
              </a:ext>
            </a:extLst>
          </p:cNvPr>
          <p:cNvSpPr>
            <a:spLocks noGrp="1"/>
          </p:cNvSpPr>
          <p:nvPr>
            <p:ph type="sldNum" sz="quarter" idx="12"/>
          </p:nvPr>
        </p:nvSpPr>
        <p:spPr>
          <a:xfrm>
            <a:off x="2" y="7358592"/>
            <a:ext cx="474948" cy="413808"/>
          </a:xfrm>
        </p:spPr>
        <p:txBody>
          <a:bodyPr/>
          <a:lstStyle/>
          <a:p>
            <a:fld id="{0C46E731-D52C-420E-B9A6-9FE86F5B321E}" type="slidenum">
              <a:rPr lang="en-US" smtClean="0"/>
              <a:pPr/>
              <a:t>8</a:t>
            </a:fld>
            <a:endParaRPr lang="en-US"/>
          </a:p>
        </p:txBody>
      </p:sp>
      <p:grpSp>
        <p:nvGrpSpPr>
          <p:cNvPr id="5" name="Group 4">
            <a:extLst>
              <a:ext uri="{FF2B5EF4-FFF2-40B4-BE49-F238E27FC236}">
                <a16:creationId xmlns:a16="http://schemas.microsoft.com/office/drawing/2014/main" id="{AA5CECCD-976C-FC5D-0D53-8C650822B81A}"/>
              </a:ext>
            </a:extLst>
          </p:cNvPr>
          <p:cNvGrpSpPr/>
          <p:nvPr/>
        </p:nvGrpSpPr>
        <p:grpSpPr>
          <a:xfrm>
            <a:off x="8108120" y="136633"/>
            <a:ext cx="2255083" cy="511914"/>
            <a:chOff x="8108118" y="136633"/>
            <a:chExt cx="2255083" cy="511914"/>
          </a:xfrm>
        </p:grpSpPr>
        <p:sp>
          <p:nvSpPr>
            <p:cNvPr id="9" name="Freeform: Shape 8">
              <a:extLst>
                <a:ext uri="{FF2B5EF4-FFF2-40B4-BE49-F238E27FC236}">
                  <a16:creationId xmlns:a16="http://schemas.microsoft.com/office/drawing/2014/main" id="{9F1A24F0-109D-0761-7E4D-9C29023615C3}"/>
                </a:ext>
              </a:extLst>
            </p:cNvPr>
            <p:cNvSpPr/>
            <p:nvPr/>
          </p:nvSpPr>
          <p:spPr>
            <a:xfrm>
              <a:off x="8108118" y="136633"/>
              <a:ext cx="2255083" cy="511914"/>
            </a:xfrm>
            <a:custGeom>
              <a:avLst/>
              <a:gdLst>
                <a:gd name="connsiteX0" fmla="*/ 0 w 2255083"/>
                <a:gd name="connsiteY0" fmla="*/ 255956 h 511914"/>
                <a:gd name="connsiteX1" fmla="*/ 0 w 2255083"/>
                <a:gd name="connsiteY1" fmla="*/ 255957 h 511914"/>
                <a:gd name="connsiteX2" fmla="*/ 0 w 2255083"/>
                <a:gd name="connsiteY2" fmla="*/ 255957 h 511914"/>
                <a:gd name="connsiteX3" fmla="*/ 255957 w 2255083"/>
                <a:gd name="connsiteY3" fmla="*/ 0 h 511914"/>
                <a:gd name="connsiteX4" fmla="*/ 2255083 w 2255083"/>
                <a:gd name="connsiteY4" fmla="*/ 0 h 511914"/>
                <a:gd name="connsiteX5" fmla="*/ 2255083 w 2255083"/>
                <a:gd name="connsiteY5" fmla="*/ 511914 h 511914"/>
                <a:gd name="connsiteX6" fmla="*/ 255957 w 2255083"/>
                <a:gd name="connsiteY6" fmla="*/ 511913 h 511914"/>
                <a:gd name="connsiteX7" fmla="*/ 20115 w 2255083"/>
                <a:gd name="connsiteY7" fmla="*/ 355586 h 511914"/>
                <a:gd name="connsiteX8" fmla="*/ 0 w 2255083"/>
                <a:gd name="connsiteY8" fmla="*/ 255957 h 511914"/>
                <a:gd name="connsiteX9" fmla="*/ 20115 w 2255083"/>
                <a:gd name="connsiteY9" fmla="*/ 156327 h 511914"/>
                <a:gd name="connsiteX10" fmla="*/ 255957 w 2255083"/>
                <a:gd name="connsiteY10" fmla="*/ 0 h 51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5083" h="511914">
                  <a:moveTo>
                    <a:pt x="0" y="255956"/>
                  </a:moveTo>
                  <a:lnTo>
                    <a:pt x="0" y="255957"/>
                  </a:lnTo>
                  <a:lnTo>
                    <a:pt x="0" y="255957"/>
                  </a:lnTo>
                  <a:close/>
                  <a:moveTo>
                    <a:pt x="255957" y="0"/>
                  </a:moveTo>
                  <a:lnTo>
                    <a:pt x="2255083" y="0"/>
                  </a:lnTo>
                  <a:lnTo>
                    <a:pt x="2255083" y="511914"/>
                  </a:lnTo>
                  <a:lnTo>
                    <a:pt x="255957" y="511913"/>
                  </a:lnTo>
                  <a:cubicBezTo>
                    <a:pt x="149937" y="511913"/>
                    <a:pt x="58971" y="447453"/>
                    <a:pt x="20115" y="355586"/>
                  </a:cubicBezTo>
                  <a:lnTo>
                    <a:pt x="0" y="255957"/>
                  </a:lnTo>
                  <a:lnTo>
                    <a:pt x="20115" y="156327"/>
                  </a:lnTo>
                  <a:cubicBezTo>
                    <a:pt x="58971" y="64460"/>
                    <a:pt x="149937" y="0"/>
                    <a:pt x="255957" y="0"/>
                  </a:cubicBezTo>
                  <a:close/>
                </a:path>
              </a:pathLst>
            </a:custGeom>
            <a:gradFill>
              <a:gsLst>
                <a:gs pos="50000">
                  <a:schemeClr val="bg1"/>
                </a:gs>
                <a:gs pos="83000">
                  <a:schemeClr val="bg1"/>
                </a:gs>
                <a:gs pos="100000">
                  <a:schemeClr val="bg1">
                    <a:lumMod val="95000"/>
                  </a:schemeClr>
                </a:gs>
              </a:gsLst>
              <a:lin ang="0" scaled="0"/>
            </a:gra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pic>
          <p:nvPicPr>
            <p:cNvPr id="11" name="Picture 10">
              <a:extLst>
                <a:ext uri="{FF2B5EF4-FFF2-40B4-BE49-F238E27FC236}">
                  <a16:creationId xmlns:a16="http://schemas.microsoft.com/office/drawing/2014/main" id="{C2AF5F5E-85E9-2F30-0879-41BE807FAB6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293689" y="154021"/>
              <a:ext cx="1558336" cy="477138"/>
            </a:xfrm>
            <a:prstGeom prst="rect">
              <a:avLst/>
            </a:prstGeom>
          </p:spPr>
        </p:pic>
      </p:grpSp>
      <p:sp>
        <p:nvSpPr>
          <p:cNvPr id="16" name="Text Placeholder 15">
            <a:extLst>
              <a:ext uri="{FF2B5EF4-FFF2-40B4-BE49-F238E27FC236}">
                <a16:creationId xmlns:a16="http://schemas.microsoft.com/office/drawing/2014/main" id="{4921A386-B66D-2525-1E0B-16F54FBF9EC0}"/>
              </a:ext>
            </a:extLst>
          </p:cNvPr>
          <p:cNvSpPr>
            <a:spLocks noGrp="1"/>
          </p:cNvSpPr>
          <p:nvPr>
            <p:ph type="body" sz="quarter" idx="13"/>
          </p:nvPr>
        </p:nvSpPr>
        <p:spPr/>
        <p:txBody>
          <a:bodyPr>
            <a:normAutofit/>
          </a:bodyPr>
          <a:lstStyle/>
          <a:p>
            <a:r>
              <a:rPr lang="en-US" dirty="0"/>
              <a:t>Mandatory Provision 125</a:t>
            </a:r>
          </a:p>
        </p:txBody>
      </p:sp>
      <p:sp>
        <p:nvSpPr>
          <p:cNvPr id="15" name="TextBox 14">
            <a:extLst>
              <a:ext uri="{FF2B5EF4-FFF2-40B4-BE49-F238E27FC236}">
                <a16:creationId xmlns:a16="http://schemas.microsoft.com/office/drawing/2014/main" id="{633A8D21-2A93-E3B0-6F79-89D6FBEC9550}"/>
              </a:ext>
            </a:extLst>
          </p:cNvPr>
          <p:cNvSpPr txBox="1"/>
          <p:nvPr/>
        </p:nvSpPr>
        <p:spPr>
          <a:xfrm>
            <a:off x="446934" y="7433289"/>
            <a:ext cx="544092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dirty="0"/>
              <a:t>*Content updates to plan highlights will be made for all core market plans. Upper market plans will require plan sponsor direction to update</a:t>
            </a:r>
          </a:p>
        </p:txBody>
      </p:sp>
      <p:pic>
        <p:nvPicPr>
          <p:cNvPr id="8" name="Picture 7">
            <a:extLst>
              <a:ext uri="{FF2B5EF4-FFF2-40B4-BE49-F238E27FC236}">
                <a16:creationId xmlns:a16="http://schemas.microsoft.com/office/drawing/2014/main" id="{DBB17AEB-DA09-E5FB-5C02-C0D34BCD8795}"/>
              </a:ext>
            </a:extLst>
          </p:cNvPr>
          <p:cNvPicPr>
            <a:picLocks noChangeAspect="1"/>
          </p:cNvPicPr>
          <p:nvPr/>
        </p:nvPicPr>
        <p:blipFill>
          <a:blip r:embed="rId7"/>
          <a:stretch>
            <a:fillRect/>
          </a:stretch>
        </p:blipFill>
        <p:spPr>
          <a:xfrm>
            <a:off x="5346905" y="1671928"/>
            <a:ext cx="3439271" cy="2214272"/>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07AE035E-08F7-76E6-FA59-A6AA0465E4CE}"/>
              </a:ext>
            </a:extLst>
          </p:cNvPr>
          <p:cNvPicPr>
            <a:picLocks noChangeAspect="1"/>
          </p:cNvPicPr>
          <p:nvPr/>
        </p:nvPicPr>
        <p:blipFill>
          <a:blip r:embed="rId8"/>
          <a:stretch>
            <a:fillRect/>
          </a:stretch>
        </p:blipFill>
        <p:spPr>
          <a:xfrm>
            <a:off x="7180582" y="2639296"/>
            <a:ext cx="2941014" cy="47193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27052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childTnLst>
                                </p:cTn>
                              </p:par>
                              <p:par>
                                <p:cTn id="8" presetID="42" presetClass="path" presetSubtype="0" decel="100000" fill="hold" grpId="1" nodeType="withEffect">
                                  <p:stCondLst>
                                    <p:cond delay="0"/>
                                  </p:stCondLst>
                                  <p:childTnLst>
                                    <p:animMotion origin="layout" path="M -1.51961E-6 -0.03473 L -1.51961E-6 4.77124E-6 " pathEditMode="relative" rAng="0" ptsTypes="AA">
                                      <p:cBhvr>
                                        <p:cTn id="9" dur="500" fill="hold"/>
                                        <p:tgtEl>
                                          <p:spTgt spid="7"/>
                                        </p:tgtEl>
                                        <p:attrNameLst>
                                          <p:attrName>ppt_x</p:attrName>
                                          <p:attrName>ppt_y</p:attrName>
                                        </p:attrNameLst>
                                      </p:cBhvr>
                                      <p:rCtr x="0" y="1736"/>
                                    </p:animMotion>
                                  </p:childTnLst>
                                </p:cTn>
                              </p:par>
                              <p:par>
                                <p:cTn id="10" presetID="10" presetClass="entr" presetSubtype="0" fill="hold" grpId="0" nodeType="withEffect">
                                  <p:stCondLst>
                                    <p:cond delay="15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50"/>
                                        <p:tgtEl>
                                          <p:spTgt spid="3"/>
                                        </p:tgtEl>
                                      </p:cBhvr>
                                    </p:animEffect>
                                  </p:childTnLst>
                                </p:cTn>
                              </p:par>
                              <p:par>
                                <p:cTn id="13" presetID="42" presetClass="path" presetSubtype="0" decel="100000" fill="hold" grpId="1" nodeType="withEffect">
                                  <p:stCondLst>
                                    <p:cond delay="150"/>
                                  </p:stCondLst>
                                  <p:childTnLst>
                                    <p:animMotion origin="layout" path="M -0.01716 -0.0002 L -5.88235E-7 -2.81046E-6 " pathEditMode="relative" rAng="0" ptsTypes="AA">
                                      <p:cBhvr>
                                        <p:cTn id="14" dur="500" fill="hold"/>
                                        <p:tgtEl>
                                          <p:spTgt spid="3"/>
                                        </p:tgtEl>
                                        <p:attrNameLst>
                                          <p:attrName>ppt_x</p:attrName>
                                          <p:attrName>ppt_y</p:attrName>
                                        </p:attrNameLst>
                                      </p:cBhvr>
                                      <p:rCtr x="85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7" grpId="0" animBg="1"/>
      <p:bldP spid="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DC855E3-45D9-2B38-60B2-30AA287E6F81}"/>
              </a:ext>
            </a:extLst>
          </p:cNvPr>
          <p:cNvSpPr/>
          <p:nvPr/>
        </p:nvSpPr>
        <p:spPr>
          <a:xfrm>
            <a:off x="0" y="1733176"/>
            <a:ext cx="6311772" cy="5008562"/>
          </a:xfrm>
          <a:custGeom>
            <a:avLst/>
            <a:gdLst>
              <a:gd name="connsiteX0" fmla="*/ 0 w 5597397"/>
              <a:gd name="connsiteY0" fmla="*/ 0 h 5008562"/>
              <a:gd name="connsiteX1" fmla="*/ 5597397 w 5597397"/>
              <a:gd name="connsiteY1" fmla="*/ 0 h 5008562"/>
              <a:gd name="connsiteX2" fmla="*/ 5597397 w 5597397"/>
              <a:gd name="connsiteY2" fmla="*/ 5008562 h 5008562"/>
              <a:gd name="connsiteX3" fmla="*/ 0 w 5597397"/>
              <a:gd name="connsiteY3" fmla="*/ 5008562 h 5008562"/>
              <a:gd name="connsiteX4" fmla="*/ 0 w 5597397"/>
              <a:gd name="connsiteY4" fmla="*/ 0 h 5008562"/>
              <a:gd name="connsiteX0" fmla="*/ 0 w 5597397"/>
              <a:gd name="connsiteY0" fmla="*/ 19050 h 5027612"/>
              <a:gd name="connsiteX1" fmla="*/ 4740147 w 5597397"/>
              <a:gd name="connsiteY1" fmla="*/ 0 h 5027612"/>
              <a:gd name="connsiteX2" fmla="*/ 5597397 w 5597397"/>
              <a:gd name="connsiteY2" fmla="*/ 5027612 h 5027612"/>
              <a:gd name="connsiteX3" fmla="*/ 0 w 5597397"/>
              <a:gd name="connsiteY3" fmla="*/ 5027612 h 5027612"/>
              <a:gd name="connsiteX4" fmla="*/ 0 w 5597397"/>
              <a:gd name="connsiteY4" fmla="*/ 19050 h 5027612"/>
              <a:gd name="connsiteX0" fmla="*/ 0 w 5597397"/>
              <a:gd name="connsiteY0" fmla="*/ 0 h 5008562"/>
              <a:gd name="connsiteX1" fmla="*/ 5102097 w 5597397"/>
              <a:gd name="connsiteY1" fmla="*/ 9525 h 5008562"/>
              <a:gd name="connsiteX2" fmla="*/ 5597397 w 5597397"/>
              <a:gd name="connsiteY2" fmla="*/ 5008562 h 5008562"/>
              <a:gd name="connsiteX3" fmla="*/ 0 w 5597397"/>
              <a:gd name="connsiteY3" fmla="*/ 5008562 h 5008562"/>
              <a:gd name="connsiteX4" fmla="*/ 0 w 5597397"/>
              <a:gd name="connsiteY4" fmla="*/ 0 h 5008562"/>
              <a:gd name="connsiteX0" fmla="*/ 0 w 6311772"/>
              <a:gd name="connsiteY0" fmla="*/ 0 h 5008562"/>
              <a:gd name="connsiteX1" fmla="*/ 5102097 w 6311772"/>
              <a:gd name="connsiteY1" fmla="*/ 9525 h 5008562"/>
              <a:gd name="connsiteX2" fmla="*/ 6311772 w 6311772"/>
              <a:gd name="connsiteY2" fmla="*/ 4999037 h 5008562"/>
              <a:gd name="connsiteX3" fmla="*/ 0 w 6311772"/>
              <a:gd name="connsiteY3" fmla="*/ 5008562 h 5008562"/>
              <a:gd name="connsiteX4" fmla="*/ 0 w 6311772"/>
              <a:gd name="connsiteY4" fmla="*/ 0 h 5008562"/>
              <a:gd name="connsiteX0" fmla="*/ 0 w 6311772"/>
              <a:gd name="connsiteY0" fmla="*/ 0 h 5008562"/>
              <a:gd name="connsiteX1" fmla="*/ 5102097 w 6311772"/>
              <a:gd name="connsiteY1" fmla="*/ 9525 h 5008562"/>
              <a:gd name="connsiteX2" fmla="*/ 6311772 w 6311772"/>
              <a:gd name="connsiteY2" fmla="*/ 4989512 h 5008562"/>
              <a:gd name="connsiteX3" fmla="*/ 0 w 6311772"/>
              <a:gd name="connsiteY3" fmla="*/ 5008562 h 5008562"/>
              <a:gd name="connsiteX4" fmla="*/ 0 w 6311772"/>
              <a:gd name="connsiteY4" fmla="*/ 0 h 5008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1772" h="5008562">
                <a:moveTo>
                  <a:pt x="0" y="0"/>
                </a:moveTo>
                <a:lnTo>
                  <a:pt x="5102097" y="9525"/>
                </a:lnTo>
                <a:lnTo>
                  <a:pt x="6311772" y="4989512"/>
                </a:lnTo>
                <a:lnTo>
                  <a:pt x="0" y="5008562"/>
                </a:lnTo>
                <a:lnTo>
                  <a:pt x="0" y="0"/>
                </a:lnTo>
                <a:close/>
              </a:path>
            </a:pathLst>
          </a:custGeom>
          <a:gradFill>
            <a:gsLst>
              <a:gs pos="0">
                <a:schemeClr val="accent2">
                  <a:lumMod val="75000"/>
                </a:schemeClr>
              </a:gs>
              <a:gs pos="100000">
                <a:schemeClr val="accent4">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nvGrpSpPr>
          <p:cNvPr id="3" name="Group 2">
            <a:extLst>
              <a:ext uri="{FF2B5EF4-FFF2-40B4-BE49-F238E27FC236}">
                <a16:creationId xmlns:a16="http://schemas.microsoft.com/office/drawing/2014/main" id="{BB76688E-C0C8-8DBF-2266-96007A2EA625}"/>
              </a:ext>
            </a:extLst>
          </p:cNvPr>
          <p:cNvGrpSpPr/>
          <p:nvPr/>
        </p:nvGrpSpPr>
        <p:grpSpPr>
          <a:xfrm>
            <a:off x="8108120" y="136633"/>
            <a:ext cx="2255083" cy="511914"/>
            <a:chOff x="8108118" y="136633"/>
            <a:chExt cx="2255083" cy="511914"/>
          </a:xfrm>
        </p:grpSpPr>
        <p:sp>
          <p:nvSpPr>
            <p:cNvPr id="4" name="Freeform: Shape 3">
              <a:extLst>
                <a:ext uri="{FF2B5EF4-FFF2-40B4-BE49-F238E27FC236}">
                  <a16:creationId xmlns:a16="http://schemas.microsoft.com/office/drawing/2014/main" id="{FBB22730-89E7-F3CF-8BBE-2B811FB42576}"/>
                </a:ext>
              </a:extLst>
            </p:cNvPr>
            <p:cNvSpPr/>
            <p:nvPr/>
          </p:nvSpPr>
          <p:spPr>
            <a:xfrm>
              <a:off x="8108118" y="136633"/>
              <a:ext cx="2255083" cy="511914"/>
            </a:xfrm>
            <a:custGeom>
              <a:avLst/>
              <a:gdLst>
                <a:gd name="connsiteX0" fmla="*/ 0 w 2255083"/>
                <a:gd name="connsiteY0" fmla="*/ 255956 h 511914"/>
                <a:gd name="connsiteX1" fmla="*/ 0 w 2255083"/>
                <a:gd name="connsiteY1" fmla="*/ 255957 h 511914"/>
                <a:gd name="connsiteX2" fmla="*/ 0 w 2255083"/>
                <a:gd name="connsiteY2" fmla="*/ 255957 h 511914"/>
                <a:gd name="connsiteX3" fmla="*/ 255957 w 2255083"/>
                <a:gd name="connsiteY3" fmla="*/ 0 h 511914"/>
                <a:gd name="connsiteX4" fmla="*/ 2255083 w 2255083"/>
                <a:gd name="connsiteY4" fmla="*/ 0 h 511914"/>
                <a:gd name="connsiteX5" fmla="*/ 2255083 w 2255083"/>
                <a:gd name="connsiteY5" fmla="*/ 511914 h 511914"/>
                <a:gd name="connsiteX6" fmla="*/ 255957 w 2255083"/>
                <a:gd name="connsiteY6" fmla="*/ 511913 h 511914"/>
                <a:gd name="connsiteX7" fmla="*/ 20115 w 2255083"/>
                <a:gd name="connsiteY7" fmla="*/ 355586 h 511914"/>
                <a:gd name="connsiteX8" fmla="*/ 0 w 2255083"/>
                <a:gd name="connsiteY8" fmla="*/ 255957 h 511914"/>
                <a:gd name="connsiteX9" fmla="*/ 20115 w 2255083"/>
                <a:gd name="connsiteY9" fmla="*/ 156327 h 511914"/>
                <a:gd name="connsiteX10" fmla="*/ 255957 w 2255083"/>
                <a:gd name="connsiteY10" fmla="*/ 0 h 51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5083" h="511914">
                  <a:moveTo>
                    <a:pt x="0" y="255956"/>
                  </a:moveTo>
                  <a:lnTo>
                    <a:pt x="0" y="255957"/>
                  </a:lnTo>
                  <a:lnTo>
                    <a:pt x="0" y="255957"/>
                  </a:lnTo>
                  <a:close/>
                  <a:moveTo>
                    <a:pt x="255957" y="0"/>
                  </a:moveTo>
                  <a:lnTo>
                    <a:pt x="2255083" y="0"/>
                  </a:lnTo>
                  <a:lnTo>
                    <a:pt x="2255083" y="511914"/>
                  </a:lnTo>
                  <a:lnTo>
                    <a:pt x="255957" y="511913"/>
                  </a:lnTo>
                  <a:cubicBezTo>
                    <a:pt x="149937" y="511913"/>
                    <a:pt x="58971" y="447453"/>
                    <a:pt x="20115" y="355586"/>
                  </a:cubicBezTo>
                  <a:lnTo>
                    <a:pt x="0" y="255957"/>
                  </a:lnTo>
                  <a:lnTo>
                    <a:pt x="20115" y="156327"/>
                  </a:lnTo>
                  <a:cubicBezTo>
                    <a:pt x="58971" y="64460"/>
                    <a:pt x="149937" y="0"/>
                    <a:pt x="255957" y="0"/>
                  </a:cubicBezTo>
                  <a:close/>
                </a:path>
              </a:pathLst>
            </a:custGeom>
            <a:gradFill>
              <a:gsLst>
                <a:gs pos="50000">
                  <a:schemeClr val="bg1"/>
                </a:gs>
                <a:gs pos="83000">
                  <a:schemeClr val="bg1"/>
                </a:gs>
                <a:gs pos="100000">
                  <a:schemeClr val="bg1">
                    <a:lumMod val="95000"/>
                  </a:schemeClr>
                </a:gs>
              </a:gsLst>
              <a:lin ang="0" scaled="0"/>
            </a:gra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pic>
          <p:nvPicPr>
            <p:cNvPr id="5" name="Picture 4">
              <a:extLst>
                <a:ext uri="{FF2B5EF4-FFF2-40B4-BE49-F238E27FC236}">
                  <a16:creationId xmlns:a16="http://schemas.microsoft.com/office/drawing/2014/main" id="{50A51F9F-7D68-15A6-98D9-3323119EC4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93689" y="154021"/>
              <a:ext cx="1558336" cy="477138"/>
            </a:xfrm>
            <a:prstGeom prst="rect">
              <a:avLst/>
            </a:prstGeom>
          </p:spPr>
        </p:pic>
      </p:grpSp>
      <p:sp>
        <p:nvSpPr>
          <p:cNvPr id="53" name="Slide Number Placeholder 2">
            <a:extLst>
              <a:ext uri="{FF2B5EF4-FFF2-40B4-BE49-F238E27FC236}">
                <a16:creationId xmlns:a16="http://schemas.microsoft.com/office/drawing/2014/main" id="{B8355F0E-545B-7964-1F4B-797FE201A81A}"/>
              </a:ext>
            </a:extLst>
          </p:cNvPr>
          <p:cNvSpPr>
            <a:spLocks noGrp="1"/>
          </p:cNvSpPr>
          <p:nvPr>
            <p:ph type="sldNum" sz="quarter" idx="12"/>
          </p:nvPr>
        </p:nvSpPr>
        <p:spPr>
          <a:xfrm>
            <a:off x="2" y="7358592"/>
            <a:ext cx="474948" cy="413808"/>
          </a:xfrm>
        </p:spPr>
        <p:txBody>
          <a:bodyPr/>
          <a:lstStyle/>
          <a:p>
            <a:fld id="{05BFBC55-CFB3-E64F-8BCC-34A4E1FBD227}" type="slidenum">
              <a:rPr lang="en-US" smtClean="0"/>
              <a:pPr/>
              <a:t>9</a:t>
            </a:fld>
            <a:endParaRPr lang="en-US"/>
          </a:p>
        </p:txBody>
      </p:sp>
      <p:sp>
        <p:nvSpPr>
          <p:cNvPr id="14" name="TextBox 13">
            <a:extLst>
              <a:ext uri="{FF2B5EF4-FFF2-40B4-BE49-F238E27FC236}">
                <a16:creationId xmlns:a16="http://schemas.microsoft.com/office/drawing/2014/main" id="{C96671ED-CC7E-03A6-5F27-E807D966D862}"/>
              </a:ext>
            </a:extLst>
          </p:cNvPr>
          <p:cNvSpPr txBox="1"/>
          <p:nvPr/>
        </p:nvSpPr>
        <p:spPr>
          <a:xfrm>
            <a:off x="332022" y="1838905"/>
            <a:ext cx="4550453" cy="2133918"/>
          </a:xfrm>
          <a:prstGeom prst="rect">
            <a:avLst/>
          </a:prstGeom>
          <a:noFill/>
        </p:spPr>
        <p:txBody>
          <a:bodyPr wrap="square" lIns="0" tIns="45720" rIns="91440" bIns="45720" rtlCol="0" anchor="t">
            <a:spAutoFit/>
          </a:bodyPr>
          <a:lstStyle/>
          <a:p>
            <a:pPr>
              <a:spcAft>
                <a:spcPts val="200"/>
              </a:spcAft>
            </a:pPr>
            <a:r>
              <a:rPr lang="en-US" sz="1400" dirty="0">
                <a:solidFill>
                  <a:schemeClr val="bg1"/>
                </a:solidFill>
              </a:rPr>
              <a:t>Beginning in 2024, employers will have the option to offer their employees pension-linked emergency savings </a:t>
            </a:r>
          </a:p>
          <a:p>
            <a:pPr>
              <a:spcAft>
                <a:spcPts val="200"/>
              </a:spcAft>
            </a:pPr>
            <a:endParaRPr lang="en-US" sz="1400" dirty="0">
              <a:solidFill>
                <a:schemeClr val="bg1"/>
              </a:solidFill>
            </a:endParaRPr>
          </a:p>
          <a:p>
            <a:pPr>
              <a:spcAft>
                <a:spcPts val="200"/>
              </a:spcAft>
            </a:pPr>
            <a:r>
              <a:rPr lang="en-US" sz="1400" dirty="0">
                <a:solidFill>
                  <a:schemeClr val="bg1"/>
                </a:solidFill>
              </a:rPr>
              <a:t>Fidelity has decided to provide an out-of-plan solution, </a:t>
            </a:r>
            <a:r>
              <a:rPr lang="en-US" sz="1400" b="1" dirty="0">
                <a:solidFill>
                  <a:schemeClr val="bg1"/>
                </a:solidFill>
              </a:rPr>
              <a:t>Fidelity Goal </a:t>
            </a:r>
            <a:r>
              <a:rPr lang="en-US" sz="1400" b="1" dirty="0" err="1">
                <a:solidFill>
                  <a:schemeClr val="bg1"/>
                </a:solidFill>
              </a:rPr>
              <a:t>Booster</a:t>
            </a:r>
            <a:r>
              <a:rPr lang="en-US" sz="1400" b="1" baseline="30000" dirty="0" err="1">
                <a:solidFill>
                  <a:schemeClr val="bg1"/>
                </a:solidFill>
              </a:rPr>
              <a:t>SM</a:t>
            </a:r>
            <a:r>
              <a:rPr lang="en-US" sz="1400" b="1" baseline="30000" dirty="0">
                <a:solidFill>
                  <a:schemeClr val="bg1"/>
                </a:solidFill>
              </a:rPr>
              <a:t> *</a:t>
            </a:r>
            <a:endParaRPr lang="en-US" sz="1400" dirty="0">
              <a:solidFill>
                <a:schemeClr val="bg1"/>
              </a:solidFill>
            </a:endParaRPr>
          </a:p>
          <a:p>
            <a:pPr marL="251442" indent="-251442">
              <a:spcAft>
                <a:spcPts val="200"/>
              </a:spcAft>
              <a:buBlip>
                <a:blip r:embed="rId4">
                  <a:extLst>
                    <a:ext uri="{96DAC541-7B7A-43D3-8B79-37D633B846F1}">
                      <asvg:svgBlip xmlns:asvg="http://schemas.microsoft.com/office/drawing/2016/SVG/main" r:embed="rId5"/>
                    </a:ext>
                  </a:extLst>
                </a:blip>
              </a:buBlip>
            </a:pPr>
            <a:r>
              <a:rPr lang="en-US" sz="1400" b="1" dirty="0">
                <a:solidFill>
                  <a:schemeClr val="bg1"/>
                </a:solidFill>
              </a:rPr>
              <a:t>A hybrid solution</a:t>
            </a:r>
            <a:r>
              <a:rPr lang="en-US" sz="1400" dirty="0">
                <a:solidFill>
                  <a:schemeClr val="bg1"/>
                </a:solidFill>
              </a:rPr>
              <a:t> outside of the retirement plan that is in collaboration with the plan sponsors</a:t>
            </a:r>
            <a:endParaRPr lang="en-US" sz="1400" dirty="0">
              <a:solidFill>
                <a:schemeClr val="bg1"/>
              </a:solidFill>
              <a:ea typeface="Calibri"/>
              <a:cs typeface="Calibri"/>
            </a:endParaRPr>
          </a:p>
          <a:p>
            <a:pPr marL="251442" indent="-25144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rPr>
              <a:t>Provides participants a vehicle to save for </a:t>
            </a:r>
            <a:r>
              <a:rPr lang="en-US" sz="1400" b="1" dirty="0">
                <a:solidFill>
                  <a:schemeClr val="bg1"/>
                </a:solidFill>
              </a:rPr>
              <a:t>short-term goals</a:t>
            </a:r>
            <a:r>
              <a:rPr lang="en-US" sz="1400" dirty="0">
                <a:solidFill>
                  <a:schemeClr val="bg1"/>
                </a:solidFill>
              </a:rPr>
              <a:t> without using employer-sponsored plan </a:t>
            </a:r>
            <a:endParaRPr lang="en-US" sz="1400" dirty="0">
              <a:solidFill>
                <a:schemeClr val="bg1"/>
              </a:solidFill>
              <a:ea typeface="Calibri"/>
              <a:cs typeface="Calibri"/>
            </a:endParaRPr>
          </a:p>
        </p:txBody>
      </p:sp>
      <p:sp>
        <p:nvSpPr>
          <p:cNvPr id="15" name="TextBox 14">
            <a:extLst>
              <a:ext uri="{FF2B5EF4-FFF2-40B4-BE49-F238E27FC236}">
                <a16:creationId xmlns:a16="http://schemas.microsoft.com/office/drawing/2014/main" id="{2A91EEDE-5FB4-882A-2640-D18BCE20DBC6}"/>
              </a:ext>
            </a:extLst>
          </p:cNvPr>
          <p:cNvSpPr txBox="1"/>
          <p:nvPr/>
        </p:nvSpPr>
        <p:spPr>
          <a:xfrm>
            <a:off x="376858" y="4117937"/>
            <a:ext cx="4765742" cy="1969770"/>
          </a:xfrm>
          <a:prstGeom prst="rect">
            <a:avLst/>
          </a:prstGeom>
          <a:noFill/>
        </p:spPr>
        <p:txBody>
          <a:bodyPr wrap="square" lIns="0" tIns="45720" rIns="91440" bIns="45720" rtlCol="0" anchor="t">
            <a:spAutoFit/>
          </a:bodyPr>
          <a:lstStyle/>
          <a:p>
            <a:pPr>
              <a:spcAft>
                <a:spcPts val="200"/>
              </a:spcAft>
            </a:pPr>
            <a:r>
              <a:rPr lang="en-US" sz="1400" b="1" dirty="0">
                <a:solidFill>
                  <a:schemeClr val="bg1"/>
                </a:solidFill>
              </a:rPr>
              <a:t>Dedicated toolkit</a:t>
            </a:r>
          </a:p>
          <a:p>
            <a:pPr>
              <a:spcAft>
                <a:spcPts val="200"/>
              </a:spcAft>
            </a:pPr>
            <a:r>
              <a:rPr lang="en-US" sz="1400" dirty="0">
                <a:solidFill>
                  <a:schemeClr val="bg1"/>
                </a:solidFill>
              </a:rPr>
              <a:t>Focused on educating participants on Goal Booster through:</a:t>
            </a:r>
            <a:endParaRPr lang="en-US" sz="1400" dirty="0">
              <a:solidFill>
                <a:schemeClr val="bg1"/>
              </a:solidFill>
              <a:hlinkClick r:id="rId6">
                <a:extLst>
                  <a:ext uri="{A12FA001-AC4F-418D-AE19-62706E023703}">
                    <ahyp:hlinkClr xmlns:ahyp="http://schemas.microsoft.com/office/drawing/2018/hyperlinkcolor" val="tx"/>
                  </a:ext>
                </a:extLst>
              </a:hlinkClick>
            </a:endParaRPr>
          </a:p>
          <a:p>
            <a:pPr marL="251442" indent="-25144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rPr>
              <a:t>Videos: Goal Booster Explainer, Emergency Savings, How You Money</a:t>
            </a:r>
          </a:p>
          <a:p>
            <a:pPr marL="251442" indent="-25144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rPr>
              <a:t>Digital and printable materials (banners, posters, etc.)</a:t>
            </a:r>
          </a:p>
          <a:p>
            <a:pPr marL="251442" indent="-25144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rPr>
              <a:t>Part of the existing emergency savings options</a:t>
            </a:r>
          </a:p>
          <a:p>
            <a:pPr marL="251442" indent="-25144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ea typeface="Calibri" panose="020F0502020204030204"/>
                <a:cs typeface="Calibri" panose="020F0502020204030204"/>
                <a:hlinkClick r:id="rId7">
                  <a:extLst>
                    <a:ext uri="{A12FA001-AC4F-418D-AE19-62706E023703}">
                      <ahyp:hlinkClr xmlns:ahyp="http://schemas.microsoft.com/office/drawing/2018/hyperlinkcolor" val="tx"/>
                    </a:ext>
                  </a:extLst>
                </a:hlinkClick>
              </a:rPr>
              <a:t>Informational website</a:t>
            </a:r>
            <a:r>
              <a:rPr lang="en-US" sz="1400" dirty="0">
                <a:solidFill>
                  <a:schemeClr val="bg1"/>
                </a:solidFill>
                <a:ea typeface="Calibri" panose="020F0502020204030204"/>
                <a:cs typeface="Calibri" panose="020F0502020204030204"/>
              </a:rPr>
              <a:t> promoting Goal Booster</a:t>
            </a:r>
          </a:p>
          <a:p>
            <a:pPr>
              <a:spcAft>
                <a:spcPts val="200"/>
              </a:spcAft>
            </a:pPr>
            <a:endParaRPr lang="en-US" sz="1400" dirty="0">
              <a:solidFill>
                <a:schemeClr val="bg1"/>
              </a:solidFill>
              <a:ea typeface="Calibri" panose="020F0502020204030204"/>
              <a:cs typeface="Calibri" panose="020F0502020204030204"/>
            </a:endParaRPr>
          </a:p>
        </p:txBody>
      </p:sp>
      <p:sp>
        <p:nvSpPr>
          <p:cNvPr id="16" name="TextBox 15">
            <a:extLst>
              <a:ext uri="{FF2B5EF4-FFF2-40B4-BE49-F238E27FC236}">
                <a16:creationId xmlns:a16="http://schemas.microsoft.com/office/drawing/2014/main" id="{A91E75D1-174E-DE92-383B-5BC0490626C7}"/>
              </a:ext>
            </a:extLst>
          </p:cNvPr>
          <p:cNvSpPr txBox="1"/>
          <p:nvPr/>
        </p:nvSpPr>
        <p:spPr>
          <a:xfrm>
            <a:off x="376862" y="5966866"/>
            <a:ext cx="4308741" cy="764312"/>
          </a:xfrm>
          <a:prstGeom prst="rect">
            <a:avLst/>
          </a:prstGeom>
          <a:noFill/>
        </p:spPr>
        <p:txBody>
          <a:bodyPr wrap="square" lIns="0" tIns="45720" rIns="91440" bIns="45720" rtlCol="0" anchor="t">
            <a:spAutoFit/>
          </a:bodyPr>
          <a:lstStyle/>
          <a:p>
            <a:pPr>
              <a:spcAft>
                <a:spcPts val="200"/>
              </a:spcAft>
            </a:pPr>
            <a:r>
              <a:rPr lang="en-US" sz="1400" dirty="0">
                <a:solidFill>
                  <a:schemeClr val="bg1"/>
                </a:solidFill>
              </a:rPr>
              <a:t>Future State: </a:t>
            </a:r>
            <a:endParaRPr lang="en-US" sz="1600" dirty="0"/>
          </a:p>
          <a:p>
            <a:pPr marL="251442" indent="-25144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rPr>
              <a:t>Continued expansion of the Goal Booster Payroll functionality</a:t>
            </a:r>
            <a:endParaRPr lang="en-US" sz="1400" dirty="0">
              <a:solidFill>
                <a:schemeClr val="bg1"/>
              </a:solidFill>
              <a:ea typeface="Calibri" panose="020F0502020204030204"/>
              <a:cs typeface="Calibri" panose="020F0502020204030204"/>
            </a:endParaRPr>
          </a:p>
        </p:txBody>
      </p:sp>
      <p:sp>
        <p:nvSpPr>
          <p:cNvPr id="18" name="Rectangle: Rounded Corners 17">
            <a:extLst>
              <a:ext uri="{FF2B5EF4-FFF2-40B4-BE49-F238E27FC236}">
                <a16:creationId xmlns:a16="http://schemas.microsoft.com/office/drawing/2014/main" id="{073B6D66-1F1C-7B6B-723D-52625E970109}"/>
              </a:ext>
            </a:extLst>
          </p:cNvPr>
          <p:cNvSpPr/>
          <p:nvPr/>
        </p:nvSpPr>
        <p:spPr>
          <a:xfrm>
            <a:off x="554400" y="1560138"/>
            <a:ext cx="1611742" cy="337680"/>
          </a:xfrm>
          <a:prstGeom prst="roundRect">
            <a:avLst>
              <a:gd name="adj" fmla="val 50000"/>
            </a:avLst>
          </a:prstGeom>
          <a:solidFill>
            <a:schemeClr val="accent1">
              <a:lumMod val="75000"/>
            </a:schemeClr>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noAutofit/>
          </a:bodyPr>
          <a:lstStyle/>
          <a:p>
            <a:pPr algn="ctr"/>
            <a:r>
              <a:rPr lang="en-US" sz="1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Launched Q2 2023 </a:t>
            </a:r>
          </a:p>
        </p:txBody>
      </p:sp>
      <p:pic>
        <p:nvPicPr>
          <p:cNvPr id="12" name="Picture 11" descr="A green square with white text&#10;&#10;Description automatically generated">
            <a:extLst>
              <a:ext uri="{FF2B5EF4-FFF2-40B4-BE49-F238E27FC236}">
                <a16:creationId xmlns:a16="http://schemas.microsoft.com/office/drawing/2014/main" id="{743C2CE0-B4DA-FC29-3893-E203BBA21578}"/>
              </a:ext>
            </a:extLst>
          </p:cNvPr>
          <p:cNvPicPr>
            <a:picLocks noChangeAspect="1"/>
          </p:cNvPicPr>
          <p:nvPr/>
        </p:nvPicPr>
        <p:blipFill>
          <a:blip r:embed="rId8"/>
          <a:stretch>
            <a:fillRect/>
          </a:stretch>
        </p:blipFill>
        <p:spPr>
          <a:xfrm>
            <a:off x="5839695" y="5172441"/>
            <a:ext cx="2453994" cy="1421560"/>
          </a:xfrm>
          <a:prstGeom prst="rect">
            <a:avLst/>
          </a:prstGeom>
          <a:ln>
            <a:noFill/>
          </a:ln>
          <a:effectLst>
            <a:outerShdw blurRad="292100" dist="139700" dir="2700000" algn="tl" rotWithShape="0">
              <a:srgbClr val="333333">
                <a:alpha val="65000"/>
              </a:srgbClr>
            </a:outerShdw>
          </a:effectLst>
        </p:spPr>
      </p:pic>
      <p:pic>
        <p:nvPicPr>
          <p:cNvPr id="8" name="Picture 7" descr="A person holding a green umbrella&#10;&#10;Description automatically generated">
            <a:extLst>
              <a:ext uri="{FF2B5EF4-FFF2-40B4-BE49-F238E27FC236}">
                <a16:creationId xmlns:a16="http://schemas.microsoft.com/office/drawing/2014/main" id="{7EA0D920-A8A4-187D-A221-50B3D4358250}"/>
              </a:ext>
            </a:extLst>
          </p:cNvPr>
          <p:cNvPicPr>
            <a:picLocks noChangeAspect="1"/>
          </p:cNvPicPr>
          <p:nvPr/>
        </p:nvPicPr>
        <p:blipFill>
          <a:blip r:embed="rId9"/>
          <a:stretch>
            <a:fillRect/>
          </a:stretch>
        </p:blipFill>
        <p:spPr>
          <a:xfrm>
            <a:off x="5839699" y="3476026"/>
            <a:ext cx="2453995" cy="1411820"/>
          </a:xfrm>
          <a:prstGeom prst="rect">
            <a:avLst/>
          </a:prstGeom>
          <a:ln>
            <a:noFill/>
          </a:ln>
          <a:effectLst>
            <a:outerShdw blurRad="292100" dist="139700" dir="2700000" algn="tl" rotWithShape="0">
              <a:srgbClr val="333333">
                <a:alpha val="65000"/>
              </a:srgbClr>
            </a:outerShdw>
          </a:effectLst>
        </p:spPr>
      </p:pic>
      <p:sp>
        <p:nvSpPr>
          <p:cNvPr id="20" name="Text Placeholder 15">
            <a:extLst>
              <a:ext uri="{FF2B5EF4-FFF2-40B4-BE49-F238E27FC236}">
                <a16:creationId xmlns:a16="http://schemas.microsoft.com/office/drawing/2014/main" id="{F129AB5D-A55D-02A2-05A5-890BB1101203}"/>
              </a:ext>
            </a:extLst>
          </p:cNvPr>
          <p:cNvSpPr>
            <a:spLocks noGrp="1"/>
          </p:cNvSpPr>
          <p:nvPr>
            <p:ph type="body" sz="quarter" idx="13"/>
          </p:nvPr>
        </p:nvSpPr>
        <p:spPr>
          <a:xfrm>
            <a:off x="762192" y="1047750"/>
            <a:ext cx="8938588" cy="668338"/>
          </a:xfrm>
        </p:spPr>
        <p:txBody>
          <a:bodyPr/>
          <a:lstStyle/>
          <a:p>
            <a:r>
              <a:rPr lang="en-US"/>
              <a:t>Optional Provision 127</a:t>
            </a:r>
          </a:p>
        </p:txBody>
      </p:sp>
      <p:sp>
        <p:nvSpPr>
          <p:cNvPr id="26" name="Title 25">
            <a:extLst>
              <a:ext uri="{FF2B5EF4-FFF2-40B4-BE49-F238E27FC236}">
                <a16:creationId xmlns:a16="http://schemas.microsoft.com/office/drawing/2014/main" id="{C81579A1-2773-2233-E64F-CA64BA8A1091}"/>
              </a:ext>
            </a:extLst>
          </p:cNvPr>
          <p:cNvSpPr>
            <a:spLocks noGrp="1"/>
          </p:cNvSpPr>
          <p:nvPr>
            <p:ph type="title"/>
          </p:nvPr>
        </p:nvSpPr>
        <p:spPr/>
        <p:txBody>
          <a:bodyPr/>
          <a:lstStyle/>
          <a:p>
            <a:r>
              <a:rPr lang="en-US">
                <a:latin typeface="Calibri"/>
                <a:ea typeface="Calibri"/>
                <a:cs typeface="Calibri"/>
              </a:rPr>
              <a:t>In-Plan Emergency Savings Accounts</a:t>
            </a:r>
            <a:endParaRPr lang="en-US"/>
          </a:p>
        </p:txBody>
      </p:sp>
      <p:sp>
        <p:nvSpPr>
          <p:cNvPr id="2" name="TextBox 1">
            <a:extLst>
              <a:ext uri="{FF2B5EF4-FFF2-40B4-BE49-F238E27FC236}">
                <a16:creationId xmlns:a16="http://schemas.microsoft.com/office/drawing/2014/main" id="{B19558F0-CF70-C59F-BD58-28963B72F694}"/>
              </a:ext>
            </a:extLst>
          </p:cNvPr>
          <p:cNvSpPr txBox="1"/>
          <p:nvPr/>
        </p:nvSpPr>
        <p:spPr>
          <a:xfrm>
            <a:off x="474950" y="7444283"/>
            <a:ext cx="5439494" cy="276999"/>
          </a:xfrm>
          <a:prstGeom prst="rect">
            <a:avLst/>
          </a:prstGeom>
        </p:spPr>
        <p:txBody>
          <a:bodyPr vert="horz" lIns="0" tIns="0" rIns="0" bIns="0" rtlCol="0" anchor="ctr" anchorCtr="0"/>
          <a:lstStyle>
            <a:defPPr>
              <a:defRPr lang="en-US"/>
            </a:defPPr>
            <a:lvl1pPr>
              <a:lnSpc>
                <a:spcPts val="900"/>
              </a:lnSpc>
              <a:defRPr sz="800">
                <a:solidFill>
                  <a:schemeClr val="bg1">
                    <a:lumMod val="50000"/>
                  </a:schemeClr>
                </a:solidFill>
              </a:defRPr>
            </a:lvl1pPr>
          </a:lstStyle>
          <a:p>
            <a:r>
              <a:rPr lang="en-US" sz="900" dirty="0"/>
              <a:t>* Reminder if you have clients asking, any employer with Financial Wellness can turn on Goal Booster</a:t>
            </a:r>
          </a:p>
        </p:txBody>
      </p:sp>
      <p:grpSp>
        <p:nvGrpSpPr>
          <p:cNvPr id="9" name="Group 8">
            <a:extLst>
              <a:ext uri="{FF2B5EF4-FFF2-40B4-BE49-F238E27FC236}">
                <a16:creationId xmlns:a16="http://schemas.microsoft.com/office/drawing/2014/main" id="{260942DD-01E0-416F-179C-947B6AD0C3E0}"/>
              </a:ext>
            </a:extLst>
          </p:cNvPr>
          <p:cNvGrpSpPr/>
          <p:nvPr/>
        </p:nvGrpSpPr>
        <p:grpSpPr>
          <a:xfrm>
            <a:off x="6276348" y="1293516"/>
            <a:ext cx="3662200" cy="2146482"/>
            <a:chOff x="4650788" y="1234037"/>
            <a:chExt cx="3662200" cy="2146482"/>
          </a:xfrm>
        </p:grpSpPr>
        <p:pic>
          <p:nvPicPr>
            <p:cNvPr id="6" name="Picture 5" descr="A screenshot of a computer&#10;&#10;Description automatically generated">
              <a:extLst>
                <a:ext uri="{FF2B5EF4-FFF2-40B4-BE49-F238E27FC236}">
                  <a16:creationId xmlns:a16="http://schemas.microsoft.com/office/drawing/2014/main" id="{16B673ED-56AF-FE7B-BC68-B5B8F9FB92B8}"/>
                </a:ext>
              </a:extLst>
            </p:cNvPr>
            <p:cNvPicPr>
              <a:picLocks noChangeAspect="1"/>
            </p:cNvPicPr>
            <p:nvPr/>
          </p:nvPicPr>
          <p:blipFill>
            <a:blip r:embed="rId10"/>
            <a:stretch>
              <a:fillRect/>
            </a:stretch>
          </p:blipFill>
          <p:spPr>
            <a:xfrm>
              <a:off x="4650788" y="1234037"/>
              <a:ext cx="3662200" cy="2146482"/>
            </a:xfrm>
            <a:prstGeom prst="rect">
              <a:avLst/>
            </a:prstGeom>
          </p:spPr>
        </p:pic>
        <p:pic>
          <p:nvPicPr>
            <p:cNvPr id="13" name="Picture 12" descr="A screenshot of a website&#10;&#10;Description automatically generated">
              <a:extLst>
                <a:ext uri="{FF2B5EF4-FFF2-40B4-BE49-F238E27FC236}">
                  <a16:creationId xmlns:a16="http://schemas.microsoft.com/office/drawing/2014/main" id="{A0E1FB9C-1484-2343-5D25-E26E90A82EFD}"/>
                </a:ext>
              </a:extLst>
            </p:cNvPr>
            <p:cNvPicPr>
              <a:picLocks noChangeAspect="1"/>
            </p:cNvPicPr>
            <p:nvPr/>
          </p:nvPicPr>
          <p:blipFill>
            <a:blip r:embed="rId11"/>
            <a:stretch>
              <a:fillRect/>
            </a:stretch>
          </p:blipFill>
          <p:spPr>
            <a:xfrm>
              <a:off x="5090734" y="1290368"/>
              <a:ext cx="2782306" cy="1799183"/>
            </a:xfrm>
            <a:prstGeom prst="rect">
              <a:avLst/>
            </a:prstGeom>
          </p:spPr>
        </p:pic>
      </p:grpSp>
      <p:pic>
        <p:nvPicPr>
          <p:cNvPr id="10" name="Picture 9" descr="A green and white card with white text and green circles&#10;&#10;Description automatically generated">
            <a:extLst>
              <a:ext uri="{FF2B5EF4-FFF2-40B4-BE49-F238E27FC236}">
                <a16:creationId xmlns:a16="http://schemas.microsoft.com/office/drawing/2014/main" id="{C63EF018-348F-7057-FC33-C80548897A3C}"/>
              </a:ext>
            </a:extLst>
          </p:cNvPr>
          <p:cNvPicPr>
            <a:picLocks noChangeAspect="1"/>
          </p:cNvPicPr>
          <p:nvPr/>
        </p:nvPicPr>
        <p:blipFill>
          <a:blip r:embed="rId12"/>
          <a:stretch>
            <a:fillRect/>
          </a:stretch>
        </p:blipFill>
        <p:spPr>
          <a:xfrm>
            <a:off x="7682855" y="4351989"/>
            <a:ext cx="2495148" cy="14060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17740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50"/>
                                        <p:tgtEl>
                                          <p:spTgt spid="18"/>
                                        </p:tgtEl>
                                      </p:cBhvr>
                                    </p:animEffect>
                                  </p:childTnLst>
                                </p:cTn>
                              </p:par>
                              <p:par>
                                <p:cTn id="8" presetID="42" presetClass="path" presetSubtype="0" decel="100000" fill="hold" grpId="1" nodeType="withEffect">
                                  <p:stCondLst>
                                    <p:cond delay="0"/>
                                  </p:stCondLst>
                                  <p:childTnLst>
                                    <p:animMotion origin="layout" path="M -6.37255E-7 -0.03473 L -6.37255E-7 3.52941E-6 " pathEditMode="relative" rAng="0" ptsTypes="AA">
                                      <p:cBhvr>
                                        <p:cTn id="9" dur="500" fill="hold"/>
                                        <p:tgtEl>
                                          <p:spTgt spid="18"/>
                                        </p:tgtEl>
                                        <p:attrNameLst>
                                          <p:attrName>ppt_x</p:attrName>
                                          <p:attrName>ppt_y</p:attrName>
                                        </p:attrNameLst>
                                      </p:cBhvr>
                                      <p:rCtr x="0" y="1736"/>
                                    </p:animMotion>
                                  </p:childTnLst>
                                </p:cTn>
                              </p:par>
                              <p:par>
                                <p:cTn id="10" presetID="10"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250"/>
                                        <p:tgtEl>
                                          <p:spTgt spid="14"/>
                                        </p:tgtEl>
                                      </p:cBhvr>
                                    </p:animEffect>
                                  </p:childTnLst>
                                </p:cTn>
                              </p:par>
                              <p:par>
                                <p:cTn id="13" presetID="42" presetClass="path" presetSubtype="0" decel="100000" fill="hold" grpId="1" nodeType="withEffect">
                                  <p:stCondLst>
                                    <p:cond delay="0"/>
                                  </p:stCondLst>
                                  <p:childTnLst>
                                    <p:animMotion origin="layout" path="M -0.01719 -0.00023 L -1.25E-6 1.85185E-6 " pathEditMode="relative" rAng="0" ptsTypes="AA">
                                      <p:cBhvr>
                                        <p:cTn id="14" dur="500" fill="hold"/>
                                        <p:tgtEl>
                                          <p:spTgt spid="14"/>
                                        </p:tgtEl>
                                        <p:attrNameLst>
                                          <p:attrName>ppt_x</p:attrName>
                                          <p:attrName>ppt_y</p:attrName>
                                        </p:attrNameLst>
                                      </p:cBhvr>
                                      <p:rCtr x="859" y="0"/>
                                    </p:animMotion>
                                  </p:childTnLst>
                                </p:cTn>
                              </p:par>
                              <p:par>
                                <p:cTn id="15" presetID="10"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50"/>
                                        <p:tgtEl>
                                          <p:spTgt spid="15"/>
                                        </p:tgtEl>
                                      </p:cBhvr>
                                    </p:animEffect>
                                  </p:childTnLst>
                                </p:cTn>
                              </p:par>
                              <p:par>
                                <p:cTn id="18" presetID="42" presetClass="path" presetSubtype="0" decel="100000" fill="hold" grpId="1" nodeType="withEffect">
                                  <p:stCondLst>
                                    <p:cond delay="0"/>
                                  </p:stCondLst>
                                  <p:childTnLst>
                                    <p:animMotion origin="layout" path="M -0.01719 -0.00023 L -1.25E-6 1.85185E-6 " pathEditMode="relative" rAng="0" ptsTypes="AA">
                                      <p:cBhvr>
                                        <p:cTn id="19" dur="500" fill="hold"/>
                                        <p:tgtEl>
                                          <p:spTgt spid="15"/>
                                        </p:tgtEl>
                                        <p:attrNameLst>
                                          <p:attrName>ppt_x</p:attrName>
                                          <p:attrName>ppt_y</p:attrName>
                                        </p:attrNameLst>
                                      </p:cBhvr>
                                      <p:rCtr x="859" y="0"/>
                                    </p:animMotion>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250"/>
                                        <p:tgtEl>
                                          <p:spTgt spid="16"/>
                                        </p:tgtEl>
                                      </p:cBhvr>
                                    </p:animEffect>
                                  </p:childTnLst>
                                </p:cTn>
                              </p:par>
                              <p:par>
                                <p:cTn id="23" presetID="42" presetClass="path" presetSubtype="0" decel="100000" fill="hold" grpId="1" nodeType="withEffect">
                                  <p:stCondLst>
                                    <p:cond delay="0"/>
                                  </p:stCondLst>
                                  <p:childTnLst>
                                    <p:animMotion origin="layout" path="M -0.01719 -0.00023 L -1.25E-6 1.85185E-6 " pathEditMode="relative" rAng="0" ptsTypes="AA">
                                      <p:cBhvr>
                                        <p:cTn id="24" dur="500" fill="hold"/>
                                        <p:tgtEl>
                                          <p:spTgt spid="16"/>
                                        </p:tgtEl>
                                        <p:attrNameLst>
                                          <p:attrName>ppt_x</p:attrName>
                                          <p:attrName>ppt_y</p:attrName>
                                        </p:attrNameLst>
                                      </p:cBhvr>
                                      <p:rCtr x="85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5" grpId="0"/>
      <p:bldP spid="15" grpId="1"/>
      <p:bldP spid="16" grpId="0"/>
      <p:bldP spid="16" grpId="1"/>
      <p:bldP spid="18" grpId="0" animBg="1"/>
      <p:bldP spid="18"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6">
            <a:extLst>
              <a:ext uri="{FF2B5EF4-FFF2-40B4-BE49-F238E27FC236}">
                <a16:creationId xmlns:a16="http://schemas.microsoft.com/office/drawing/2014/main" id="{067ED603-5628-DB3F-8601-14D67ECDB93D}"/>
              </a:ext>
            </a:extLst>
          </p:cNvPr>
          <p:cNvSpPr/>
          <p:nvPr/>
        </p:nvSpPr>
        <p:spPr>
          <a:xfrm>
            <a:off x="0" y="1733176"/>
            <a:ext cx="6311772" cy="5008562"/>
          </a:xfrm>
          <a:custGeom>
            <a:avLst/>
            <a:gdLst>
              <a:gd name="connsiteX0" fmla="*/ 0 w 5597397"/>
              <a:gd name="connsiteY0" fmla="*/ 0 h 5008562"/>
              <a:gd name="connsiteX1" fmla="*/ 5597397 w 5597397"/>
              <a:gd name="connsiteY1" fmla="*/ 0 h 5008562"/>
              <a:gd name="connsiteX2" fmla="*/ 5597397 w 5597397"/>
              <a:gd name="connsiteY2" fmla="*/ 5008562 h 5008562"/>
              <a:gd name="connsiteX3" fmla="*/ 0 w 5597397"/>
              <a:gd name="connsiteY3" fmla="*/ 5008562 h 5008562"/>
              <a:gd name="connsiteX4" fmla="*/ 0 w 5597397"/>
              <a:gd name="connsiteY4" fmla="*/ 0 h 5008562"/>
              <a:gd name="connsiteX0" fmla="*/ 0 w 5597397"/>
              <a:gd name="connsiteY0" fmla="*/ 19050 h 5027612"/>
              <a:gd name="connsiteX1" fmla="*/ 4740147 w 5597397"/>
              <a:gd name="connsiteY1" fmla="*/ 0 h 5027612"/>
              <a:gd name="connsiteX2" fmla="*/ 5597397 w 5597397"/>
              <a:gd name="connsiteY2" fmla="*/ 5027612 h 5027612"/>
              <a:gd name="connsiteX3" fmla="*/ 0 w 5597397"/>
              <a:gd name="connsiteY3" fmla="*/ 5027612 h 5027612"/>
              <a:gd name="connsiteX4" fmla="*/ 0 w 5597397"/>
              <a:gd name="connsiteY4" fmla="*/ 19050 h 5027612"/>
              <a:gd name="connsiteX0" fmla="*/ 0 w 5597397"/>
              <a:gd name="connsiteY0" fmla="*/ 0 h 5008562"/>
              <a:gd name="connsiteX1" fmla="*/ 5102097 w 5597397"/>
              <a:gd name="connsiteY1" fmla="*/ 9525 h 5008562"/>
              <a:gd name="connsiteX2" fmla="*/ 5597397 w 5597397"/>
              <a:gd name="connsiteY2" fmla="*/ 5008562 h 5008562"/>
              <a:gd name="connsiteX3" fmla="*/ 0 w 5597397"/>
              <a:gd name="connsiteY3" fmla="*/ 5008562 h 5008562"/>
              <a:gd name="connsiteX4" fmla="*/ 0 w 5597397"/>
              <a:gd name="connsiteY4" fmla="*/ 0 h 5008562"/>
              <a:gd name="connsiteX0" fmla="*/ 0 w 6311772"/>
              <a:gd name="connsiteY0" fmla="*/ 0 h 5008562"/>
              <a:gd name="connsiteX1" fmla="*/ 5102097 w 6311772"/>
              <a:gd name="connsiteY1" fmla="*/ 9525 h 5008562"/>
              <a:gd name="connsiteX2" fmla="*/ 6311772 w 6311772"/>
              <a:gd name="connsiteY2" fmla="*/ 4999037 h 5008562"/>
              <a:gd name="connsiteX3" fmla="*/ 0 w 6311772"/>
              <a:gd name="connsiteY3" fmla="*/ 5008562 h 5008562"/>
              <a:gd name="connsiteX4" fmla="*/ 0 w 6311772"/>
              <a:gd name="connsiteY4" fmla="*/ 0 h 5008562"/>
              <a:gd name="connsiteX0" fmla="*/ 0 w 6311772"/>
              <a:gd name="connsiteY0" fmla="*/ 0 h 5008562"/>
              <a:gd name="connsiteX1" fmla="*/ 5102097 w 6311772"/>
              <a:gd name="connsiteY1" fmla="*/ 9525 h 5008562"/>
              <a:gd name="connsiteX2" fmla="*/ 6311772 w 6311772"/>
              <a:gd name="connsiteY2" fmla="*/ 4989512 h 5008562"/>
              <a:gd name="connsiteX3" fmla="*/ 0 w 6311772"/>
              <a:gd name="connsiteY3" fmla="*/ 5008562 h 5008562"/>
              <a:gd name="connsiteX4" fmla="*/ 0 w 6311772"/>
              <a:gd name="connsiteY4" fmla="*/ 0 h 5008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1772" h="5008562">
                <a:moveTo>
                  <a:pt x="0" y="0"/>
                </a:moveTo>
                <a:lnTo>
                  <a:pt x="5102097" y="9525"/>
                </a:lnTo>
                <a:lnTo>
                  <a:pt x="6311772" y="4989512"/>
                </a:lnTo>
                <a:lnTo>
                  <a:pt x="0" y="5008562"/>
                </a:lnTo>
                <a:lnTo>
                  <a:pt x="0" y="0"/>
                </a:lnTo>
                <a:close/>
              </a:path>
            </a:pathLst>
          </a:custGeom>
          <a:gradFill>
            <a:gsLst>
              <a:gs pos="0">
                <a:schemeClr val="accent2">
                  <a:lumMod val="75000"/>
                </a:schemeClr>
              </a:gs>
              <a:gs pos="100000">
                <a:schemeClr val="accent4">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6" name="Rectangle: Rounded Corners 25">
            <a:extLst>
              <a:ext uri="{FF2B5EF4-FFF2-40B4-BE49-F238E27FC236}">
                <a16:creationId xmlns:a16="http://schemas.microsoft.com/office/drawing/2014/main" id="{902D5A11-B637-8911-9678-7210D02A738A}"/>
              </a:ext>
            </a:extLst>
          </p:cNvPr>
          <p:cNvSpPr/>
          <p:nvPr/>
        </p:nvSpPr>
        <p:spPr>
          <a:xfrm>
            <a:off x="555065" y="7157904"/>
            <a:ext cx="9198941" cy="474748"/>
          </a:xfrm>
          <a:prstGeom prst="roundRect">
            <a:avLst>
              <a:gd name="adj" fmla="val 26715"/>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Autofit/>
          </a:bodyPr>
          <a:lstStyle/>
          <a:p>
            <a:pPr algn="ctr" defTabSz="914333">
              <a:defRPr/>
            </a:pPr>
            <a:r>
              <a:rPr lang="en-US" sz="1400">
                <a:solidFill>
                  <a:schemeClr val="tx1"/>
                </a:solidFill>
                <a:latin typeface="Calibri" panose="020F0502020204030204" pitchFamily="34" charset="0"/>
                <a:cs typeface="Times New Roman" panose="02020603050405020304" pitchFamily="18" charset="0"/>
              </a:rPr>
              <a:t>In coming months, 40+ clients are slated for Student Debt Retirement onboarding –  that’s over 800,000 eligible participants.</a:t>
            </a:r>
          </a:p>
        </p:txBody>
      </p:sp>
      <p:grpSp>
        <p:nvGrpSpPr>
          <p:cNvPr id="4" name="Group 3">
            <a:extLst>
              <a:ext uri="{FF2B5EF4-FFF2-40B4-BE49-F238E27FC236}">
                <a16:creationId xmlns:a16="http://schemas.microsoft.com/office/drawing/2014/main" id="{C502CDC4-8327-634B-6A11-F60F64C710E3}"/>
              </a:ext>
            </a:extLst>
          </p:cNvPr>
          <p:cNvGrpSpPr/>
          <p:nvPr/>
        </p:nvGrpSpPr>
        <p:grpSpPr>
          <a:xfrm>
            <a:off x="651544" y="7213661"/>
            <a:ext cx="318612" cy="329759"/>
            <a:chOff x="1407030" y="3530229"/>
            <a:chExt cx="328779" cy="328781"/>
          </a:xfrm>
        </p:grpSpPr>
        <p:sp>
          <p:nvSpPr>
            <p:cNvPr id="5" name="Oval 127">
              <a:extLst>
                <a:ext uri="{FF2B5EF4-FFF2-40B4-BE49-F238E27FC236}">
                  <a16:creationId xmlns:a16="http://schemas.microsoft.com/office/drawing/2014/main" id="{8763DBAE-A336-9C55-0E94-C9D853AED4CD}"/>
                </a:ext>
              </a:extLst>
            </p:cNvPr>
            <p:cNvSpPr>
              <a:spLocks noChangeArrowheads="1"/>
            </p:cNvSpPr>
            <p:nvPr/>
          </p:nvSpPr>
          <p:spPr bwMode="auto">
            <a:xfrm>
              <a:off x="1407030" y="3530229"/>
              <a:ext cx="328779" cy="328781"/>
            </a:xfrm>
            <a:prstGeom prst="ellipse">
              <a:avLst/>
            </a:pr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10" name="Line 128">
              <a:extLst>
                <a:ext uri="{FF2B5EF4-FFF2-40B4-BE49-F238E27FC236}">
                  <a16:creationId xmlns:a16="http://schemas.microsoft.com/office/drawing/2014/main" id="{38400567-34FC-D5D3-7385-7F6FA2FCDC0E}"/>
                </a:ext>
              </a:extLst>
            </p:cNvPr>
            <p:cNvSpPr>
              <a:spLocks noChangeShapeType="1"/>
            </p:cNvSpPr>
            <p:nvPr/>
          </p:nvSpPr>
          <p:spPr bwMode="auto">
            <a:xfrm>
              <a:off x="1527005" y="3790378"/>
              <a:ext cx="91175" cy="0"/>
            </a:xfrm>
            <a:prstGeom prst="line">
              <a:avLst/>
            </a:prstGeom>
            <a:noFill/>
            <a:ln w="1270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17" name="Freeform 129">
              <a:extLst>
                <a:ext uri="{FF2B5EF4-FFF2-40B4-BE49-F238E27FC236}">
                  <a16:creationId xmlns:a16="http://schemas.microsoft.com/office/drawing/2014/main" id="{5E68B82F-4EBB-872D-ED64-83BE95CC836A}"/>
                </a:ext>
              </a:extLst>
            </p:cNvPr>
            <p:cNvSpPr>
              <a:spLocks/>
            </p:cNvSpPr>
            <p:nvPr/>
          </p:nvSpPr>
          <p:spPr bwMode="auto">
            <a:xfrm>
              <a:off x="1540820" y="3655003"/>
              <a:ext cx="30392" cy="127091"/>
            </a:xfrm>
            <a:custGeom>
              <a:avLst/>
              <a:gdLst>
                <a:gd name="T0" fmla="*/ 0 w 11"/>
                <a:gd name="T1" fmla="*/ 0 h 46"/>
                <a:gd name="T2" fmla="*/ 11 w 11"/>
                <a:gd name="T3" fmla="*/ 0 h 46"/>
                <a:gd name="T4" fmla="*/ 11 w 11"/>
                <a:gd name="T5" fmla="*/ 46 h 46"/>
              </a:gdLst>
              <a:ahLst/>
              <a:cxnLst>
                <a:cxn ang="0">
                  <a:pos x="T0" y="T1"/>
                </a:cxn>
                <a:cxn ang="0">
                  <a:pos x="T2" y="T3"/>
                </a:cxn>
                <a:cxn ang="0">
                  <a:pos x="T4" y="T5"/>
                </a:cxn>
              </a:cxnLst>
              <a:rect l="0" t="0" r="r" b="b"/>
              <a:pathLst>
                <a:path w="11" h="46">
                  <a:moveTo>
                    <a:pt x="0" y="0"/>
                  </a:moveTo>
                  <a:lnTo>
                    <a:pt x="11" y="0"/>
                  </a:lnTo>
                  <a:lnTo>
                    <a:pt x="11" y="46"/>
                  </a:lnTo>
                </a:path>
              </a:pathLst>
            </a:cu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sp>
          <p:nvSpPr>
            <p:cNvPr id="18" name="Oval 130">
              <a:extLst>
                <a:ext uri="{FF2B5EF4-FFF2-40B4-BE49-F238E27FC236}">
                  <a16:creationId xmlns:a16="http://schemas.microsoft.com/office/drawing/2014/main" id="{6C847A30-41D6-B420-86D6-4CE3CC7F5811}"/>
                </a:ext>
              </a:extLst>
            </p:cNvPr>
            <p:cNvSpPr>
              <a:spLocks noChangeArrowheads="1"/>
            </p:cNvSpPr>
            <p:nvPr/>
          </p:nvSpPr>
          <p:spPr bwMode="auto">
            <a:xfrm>
              <a:off x="1558985" y="3592395"/>
              <a:ext cx="13815" cy="13815"/>
            </a:xfrm>
            <a:prstGeom prst="ellipse">
              <a:avLst/>
            </a:prstGeom>
            <a:noFill/>
            <a:ln w="12700" cap="flat">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grpSp>
      <p:sp>
        <p:nvSpPr>
          <p:cNvPr id="19" name="Rectangle: Rounded Corners 18">
            <a:extLst>
              <a:ext uri="{FF2B5EF4-FFF2-40B4-BE49-F238E27FC236}">
                <a16:creationId xmlns:a16="http://schemas.microsoft.com/office/drawing/2014/main" id="{F1D0B375-0D19-27FB-7ED8-5DFF52F9233C}"/>
              </a:ext>
            </a:extLst>
          </p:cNvPr>
          <p:cNvSpPr/>
          <p:nvPr/>
        </p:nvSpPr>
        <p:spPr>
          <a:xfrm>
            <a:off x="555063" y="1560138"/>
            <a:ext cx="1611742" cy="337680"/>
          </a:xfrm>
          <a:prstGeom prst="roundRect">
            <a:avLst>
              <a:gd name="adj" fmla="val 50000"/>
            </a:avLst>
          </a:prstGeom>
          <a:solidFill>
            <a:schemeClr val="accent1">
              <a:lumMod val="75000"/>
            </a:schemeClr>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noAutofit/>
          </a:bodyPr>
          <a:lstStyle/>
          <a:p>
            <a:pPr algn="ctr"/>
            <a:r>
              <a:rPr lang="en-US" sz="1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Launched Q3 2023 </a:t>
            </a:r>
          </a:p>
        </p:txBody>
      </p:sp>
      <p:grpSp>
        <p:nvGrpSpPr>
          <p:cNvPr id="6" name="Group 5">
            <a:extLst>
              <a:ext uri="{FF2B5EF4-FFF2-40B4-BE49-F238E27FC236}">
                <a16:creationId xmlns:a16="http://schemas.microsoft.com/office/drawing/2014/main" id="{69A82A71-32EB-0105-AE27-AE42F709998F}"/>
              </a:ext>
            </a:extLst>
          </p:cNvPr>
          <p:cNvGrpSpPr/>
          <p:nvPr/>
        </p:nvGrpSpPr>
        <p:grpSpPr>
          <a:xfrm>
            <a:off x="8108120" y="136633"/>
            <a:ext cx="2255083" cy="511914"/>
            <a:chOff x="8108118" y="136633"/>
            <a:chExt cx="2255083" cy="511914"/>
          </a:xfrm>
        </p:grpSpPr>
        <p:sp>
          <p:nvSpPr>
            <p:cNvPr id="8" name="Freeform: Shape 7">
              <a:extLst>
                <a:ext uri="{FF2B5EF4-FFF2-40B4-BE49-F238E27FC236}">
                  <a16:creationId xmlns:a16="http://schemas.microsoft.com/office/drawing/2014/main" id="{810E90F4-9453-DB47-0407-136252A106C9}"/>
                </a:ext>
              </a:extLst>
            </p:cNvPr>
            <p:cNvSpPr/>
            <p:nvPr/>
          </p:nvSpPr>
          <p:spPr>
            <a:xfrm>
              <a:off x="8108118" y="136633"/>
              <a:ext cx="2255083" cy="511914"/>
            </a:xfrm>
            <a:custGeom>
              <a:avLst/>
              <a:gdLst>
                <a:gd name="connsiteX0" fmla="*/ 0 w 2255083"/>
                <a:gd name="connsiteY0" fmla="*/ 255956 h 511914"/>
                <a:gd name="connsiteX1" fmla="*/ 0 w 2255083"/>
                <a:gd name="connsiteY1" fmla="*/ 255957 h 511914"/>
                <a:gd name="connsiteX2" fmla="*/ 0 w 2255083"/>
                <a:gd name="connsiteY2" fmla="*/ 255957 h 511914"/>
                <a:gd name="connsiteX3" fmla="*/ 255957 w 2255083"/>
                <a:gd name="connsiteY3" fmla="*/ 0 h 511914"/>
                <a:gd name="connsiteX4" fmla="*/ 2255083 w 2255083"/>
                <a:gd name="connsiteY4" fmla="*/ 0 h 511914"/>
                <a:gd name="connsiteX5" fmla="*/ 2255083 w 2255083"/>
                <a:gd name="connsiteY5" fmla="*/ 511914 h 511914"/>
                <a:gd name="connsiteX6" fmla="*/ 255957 w 2255083"/>
                <a:gd name="connsiteY6" fmla="*/ 511913 h 511914"/>
                <a:gd name="connsiteX7" fmla="*/ 20115 w 2255083"/>
                <a:gd name="connsiteY7" fmla="*/ 355586 h 511914"/>
                <a:gd name="connsiteX8" fmla="*/ 0 w 2255083"/>
                <a:gd name="connsiteY8" fmla="*/ 255957 h 511914"/>
                <a:gd name="connsiteX9" fmla="*/ 20115 w 2255083"/>
                <a:gd name="connsiteY9" fmla="*/ 156327 h 511914"/>
                <a:gd name="connsiteX10" fmla="*/ 255957 w 2255083"/>
                <a:gd name="connsiteY10" fmla="*/ 0 h 51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5083" h="511914">
                  <a:moveTo>
                    <a:pt x="0" y="255956"/>
                  </a:moveTo>
                  <a:lnTo>
                    <a:pt x="0" y="255957"/>
                  </a:lnTo>
                  <a:lnTo>
                    <a:pt x="0" y="255957"/>
                  </a:lnTo>
                  <a:close/>
                  <a:moveTo>
                    <a:pt x="255957" y="0"/>
                  </a:moveTo>
                  <a:lnTo>
                    <a:pt x="2255083" y="0"/>
                  </a:lnTo>
                  <a:lnTo>
                    <a:pt x="2255083" y="511914"/>
                  </a:lnTo>
                  <a:lnTo>
                    <a:pt x="255957" y="511913"/>
                  </a:lnTo>
                  <a:cubicBezTo>
                    <a:pt x="149937" y="511913"/>
                    <a:pt x="58971" y="447453"/>
                    <a:pt x="20115" y="355586"/>
                  </a:cubicBezTo>
                  <a:lnTo>
                    <a:pt x="0" y="255957"/>
                  </a:lnTo>
                  <a:lnTo>
                    <a:pt x="20115" y="156327"/>
                  </a:lnTo>
                  <a:cubicBezTo>
                    <a:pt x="58971" y="64460"/>
                    <a:pt x="149937" y="0"/>
                    <a:pt x="255957" y="0"/>
                  </a:cubicBezTo>
                  <a:close/>
                </a:path>
              </a:pathLst>
            </a:custGeom>
            <a:gradFill>
              <a:gsLst>
                <a:gs pos="50000">
                  <a:schemeClr val="bg1"/>
                </a:gs>
                <a:gs pos="83000">
                  <a:schemeClr val="bg1"/>
                </a:gs>
                <a:gs pos="100000">
                  <a:schemeClr val="bg1">
                    <a:lumMod val="95000"/>
                  </a:schemeClr>
                </a:gs>
              </a:gsLst>
              <a:lin ang="0" scaled="0"/>
            </a:gra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pic>
          <p:nvPicPr>
            <p:cNvPr id="9" name="Picture 8">
              <a:extLst>
                <a:ext uri="{FF2B5EF4-FFF2-40B4-BE49-F238E27FC236}">
                  <a16:creationId xmlns:a16="http://schemas.microsoft.com/office/drawing/2014/main" id="{DF156086-80B7-3E54-903B-D8A1CF2603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93689" y="154021"/>
              <a:ext cx="1558336" cy="477138"/>
            </a:xfrm>
            <a:prstGeom prst="rect">
              <a:avLst/>
            </a:prstGeom>
          </p:spPr>
        </p:pic>
      </p:grpSp>
      <p:sp>
        <p:nvSpPr>
          <p:cNvPr id="14" name="Slide Number Placeholder 2">
            <a:extLst>
              <a:ext uri="{FF2B5EF4-FFF2-40B4-BE49-F238E27FC236}">
                <a16:creationId xmlns:a16="http://schemas.microsoft.com/office/drawing/2014/main" id="{F264B32C-221D-DC48-BD73-20E2B9DC04AD}"/>
              </a:ext>
            </a:extLst>
          </p:cNvPr>
          <p:cNvSpPr>
            <a:spLocks noGrp="1"/>
          </p:cNvSpPr>
          <p:nvPr>
            <p:ph type="sldNum" sz="quarter" idx="12"/>
          </p:nvPr>
        </p:nvSpPr>
        <p:spPr>
          <a:xfrm>
            <a:off x="2" y="7358592"/>
            <a:ext cx="474948" cy="413808"/>
          </a:xfrm>
        </p:spPr>
        <p:txBody>
          <a:bodyPr/>
          <a:lstStyle/>
          <a:p>
            <a:fld id="{05BFBC55-CFB3-E64F-8BCC-34A4E1FBD227}" type="slidenum">
              <a:rPr lang="en-US" smtClean="0"/>
              <a:pPr/>
              <a:t>10</a:t>
            </a:fld>
            <a:endParaRPr lang="en-US"/>
          </a:p>
        </p:txBody>
      </p:sp>
      <p:sp>
        <p:nvSpPr>
          <p:cNvPr id="21" name="TextBox 20">
            <a:extLst>
              <a:ext uri="{FF2B5EF4-FFF2-40B4-BE49-F238E27FC236}">
                <a16:creationId xmlns:a16="http://schemas.microsoft.com/office/drawing/2014/main" id="{D159C7AC-8D5F-E413-F134-36BD30C24827}"/>
              </a:ext>
            </a:extLst>
          </p:cNvPr>
          <p:cNvSpPr txBox="1"/>
          <p:nvPr/>
        </p:nvSpPr>
        <p:spPr>
          <a:xfrm>
            <a:off x="555063" y="2021681"/>
            <a:ext cx="4367166" cy="764312"/>
          </a:xfrm>
          <a:prstGeom prst="rect">
            <a:avLst/>
          </a:prstGeom>
          <a:noFill/>
        </p:spPr>
        <p:txBody>
          <a:bodyPr wrap="square" lIns="0" rtlCol="0">
            <a:spAutoFit/>
          </a:bodyPr>
          <a:lstStyle/>
          <a:p>
            <a:pPr>
              <a:spcAft>
                <a:spcPts val="200"/>
              </a:spcAft>
            </a:pPr>
            <a:r>
              <a:rPr lang="en-US" sz="1400" dirty="0">
                <a:solidFill>
                  <a:schemeClr val="bg1"/>
                </a:solidFill>
              </a:rPr>
              <a:t>Beginning in 2024, employers can offer the Student Debt Retirement (SDR) benefit to their employees</a:t>
            </a:r>
          </a:p>
          <a:p>
            <a:pPr>
              <a:spcAft>
                <a:spcPts val="200"/>
              </a:spcAft>
            </a:pPr>
            <a:r>
              <a:rPr lang="en-US" sz="1400" dirty="0">
                <a:solidFill>
                  <a:schemeClr val="bg1"/>
                </a:solidFill>
              </a:rPr>
              <a:t>Student Debt payments resumed in October 2023</a:t>
            </a:r>
          </a:p>
        </p:txBody>
      </p:sp>
      <p:sp>
        <p:nvSpPr>
          <p:cNvPr id="22" name="TextBox 21">
            <a:extLst>
              <a:ext uri="{FF2B5EF4-FFF2-40B4-BE49-F238E27FC236}">
                <a16:creationId xmlns:a16="http://schemas.microsoft.com/office/drawing/2014/main" id="{5E0C51C1-CE3D-1ED4-9034-A3D531BA9D43}"/>
              </a:ext>
            </a:extLst>
          </p:cNvPr>
          <p:cNvSpPr txBox="1"/>
          <p:nvPr/>
        </p:nvSpPr>
        <p:spPr>
          <a:xfrm>
            <a:off x="637736" y="3213708"/>
            <a:ext cx="4407731" cy="2190343"/>
          </a:xfrm>
          <a:prstGeom prst="rect">
            <a:avLst/>
          </a:prstGeom>
          <a:noFill/>
        </p:spPr>
        <p:txBody>
          <a:bodyPr wrap="square" lIns="0" tIns="45720" rIns="91440" bIns="45720" rtlCol="0" anchor="t">
            <a:spAutoFit/>
          </a:bodyPr>
          <a:lstStyle/>
          <a:p>
            <a:pPr>
              <a:spcAft>
                <a:spcPts val="200"/>
              </a:spcAft>
            </a:pPr>
            <a:r>
              <a:rPr lang="en-US" sz="1600" b="1" dirty="0">
                <a:solidFill>
                  <a:schemeClr val="bg1"/>
                </a:solidFill>
              </a:rPr>
              <a:t>Dedicated Toolkit</a:t>
            </a:r>
          </a:p>
          <a:p>
            <a:pPr>
              <a:spcAft>
                <a:spcPts val="200"/>
              </a:spcAft>
            </a:pPr>
            <a:r>
              <a:rPr lang="en-US" sz="1400" dirty="0">
                <a:solidFill>
                  <a:schemeClr val="bg1"/>
                </a:solidFill>
              </a:rPr>
              <a:t>A suite of materials to help launch, promote, and leverage the Student Debt Retirement benefit</a:t>
            </a:r>
          </a:p>
          <a:p>
            <a:pPr marL="251442" indent="-25144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rPr>
              <a:t>Videos: </a:t>
            </a:r>
            <a:r>
              <a:rPr lang="en-US" sz="1400" dirty="0">
                <a:solidFill>
                  <a:schemeClr val="bg1"/>
                </a:solidFill>
                <a:hlinkClick r:id="rId6">
                  <a:extLst>
                    <a:ext uri="{A12FA001-AC4F-418D-AE19-62706E023703}">
                      <ahyp:hlinkClr xmlns:ahyp="http://schemas.microsoft.com/office/drawing/2018/hyperlinkcolor" val="tx"/>
                    </a:ext>
                  </a:extLst>
                </a:hlinkClick>
              </a:rPr>
              <a:t>Benefit overview</a:t>
            </a:r>
            <a:r>
              <a:rPr lang="en-US" sz="1400" dirty="0">
                <a:solidFill>
                  <a:schemeClr val="bg1"/>
                </a:solidFill>
              </a:rPr>
              <a:t> </a:t>
            </a:r>
          </a:p>
          <a:p>
            <a:pPr marL="251442" indent="-25144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rPr>
              <a:t>Customizable emails</a:t>
            </a:r>
          </a:p>
          <a:p>
            <a:pPr marL="251442" indent="-25144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rPr>
              <a:t>Digital signage, flyers, etc. </a:t>
            </a:r>
          </a:p>
          <a:p>
            <a:endParaRPr lang="en-US" sz="1400" b="1" dirty="0">
              <a:solidFill>
                <a:schemeClr val="bg1"/>
              </a:solidFill>
              <a:ea typeface="Calibri" panose="020F0502020204030204"/>
              <a:cs typeface="Calibri" panose="020F0502020204030204"/>
            </a:endParaRPr>
          </a:p>
          <a:p>
            <a:endParaRPr lang="en-US" sz="1400" b="1" dirty="0">
              <a:solidFill>
                <a:schemeClr val="bg1"/>
              </a:solidFill>
              <a:ea typeface="Calibri" panose="020F0502020204030204"/>
              <a:cs typeface="Calibri" panose="020F0502020204030204"/>
            </a:endParaRPr>
          </a:p>
          <a:p>
            <a:pPr>
              <a:spcAft>
                <a:spcPts val="200"/>
              </a:spcAft>
            </a:pPr>
            <a:endParaRPr lang="en-US" sz="1400" dirty="0">
              <a:solidFill>
                <a:schemeClr val="bg1"/>
              </a:solidFill>
              <a:ea typeface="Calibri" panose="020F0502020204030204"/>
              <a:cs typeface="Calibri" panose="020F0502020204030204"/>
            </a:endParaRPr>
          </a:p>
        </p:txBody>
      </p:sp>
      <p:sp>
        <p:nvSpPr>
          <p:cNvPr id="25" name="Text Placeholder 24">
            <a:extLst>
              <a:ext uri="{FF2B5EF4-FFF2-40B4-BE49-F238E27FC236}">
                <a16:creationId xmlns:a16="http://schemas.microsoft.com/office/drawing/2014/main" id="{F76F9B07-5EB7-6C3B-3863-BBC0D9EB117D}"/>
              </a:ext>
            </a:extLst>
          </p:cNvPr>
          <p:cNvSpPr>
            <a:spLocks noGrp="1"/>
          </p:cNvSpPr>
          <p:nvPr>
            <p:ph type="body" sz="quarter" idx="13"/>
          </p:nvPr>
        </p:nvSpPr>
        <p:spPr/>
        <p:txBody>
          <a:bodyPr/>
          <a:lstStyle/>
          <a:p>
            <a:r>
              <a:rPr lang="en-US"/>
              <a:t>Optional Provision 110</a:t>
            </a:r>
          </a:p>
        </p:txBody>
      </p:sp>
      <p:sp>
        <p:nvSpPr>
          <p:cNvPr id="28" name="Title 27">
            <a:extLst>
              <a:ext uri="{FF2B5EF4-FFF2-40B4-BE49-F238E27FC236}">
                <a16:creationId xmlns:a16="http://schemas.microsoft.com/office/drawing/2014/main" id="{55068290-5238-5BA5-FDF3-6724CBE4E01F}"/>
              </a:ext>
            </a:extLst>
          </p:cNvPr>
          <p:cNvSpPr>
            <a:spLocks noGrp="1"/>
          </p:cNvSpPr>
          <p:nvPr>
            <p:ph type="title"/>
          </p:nvPr>
        </p:nvSpPr>
        <p:spPr/>
        <p:txBody>
          <a:bodyPr/>
          <a:lstStyle/>
          <a:p>
            <a:r>
              <a:rPr lang="en-US"/>
              <a:t>Student Loan Payments</a:t>
            </a:r>
          </a:p>
        </p:txBody>
      </p:sp>
      <p:pic>
        <p:nvPicPr>
          <p:cNvPr id="31" name="Picture 30">
            <a:extLst>
              <a:ext uri="{FF2B5EF4-FFF2-40B4-BE49-F238E27FC236}">
                <a16:creationId xmlns:a16="http://schemas.microsoft.com/office/drawing/2014/main" id="{BA2F9896-0076-3125-CD1D-6310F0BCEAAA}"/>
              </a:ext>
            </a:extLst>
          </p:cNvPr>
          <p:cNvPicPr>
            <a:picLocks noChangeAspect="1"/>
          </p:cNvPicPr>
          <p:nvPr/>
        </p:nvPicPr>
        <p:blipFill>
          <a:blip r:embed="rId7"/>
          <a:stretch>
            <a:fillRect/>
          </a:stretch>
        </p:blipFill>
        <p:spPr>
          <a:xfrm>
            <a:off x="8202902" y="3806261"/>
            <a:ext cx="2012103" cy="2061639"/>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9A7F561C-075A-A257-CA8B-3CA5B1D3E90D}"/>
              </a:ext>
            </a:extLst>
          </p:cNvPr>
          <p:cNvPicPr>
            <a:picLocks noChangeAspect="1"/>
          </p:cNvPicPr>
          <p:nvPr/>
        </p:nvPicPr>
        <p:blipFill>
          <a:blip r:embed="rId8"/>
          <a:stretch>
            <a:fillRect/>
          </a:stretch>
        </p:blipFill>
        <p:spPr>
          <a:xfrm>
            <a:off x="5658567" y="3809726"/>
            <a:ext cx="2421184" cy="1819629"/>
          </a:xfrm>
          <a:prstGeom prst="rect">
            <a:avLst/>
          </a:prstGeom>
          <a:ln>
            <a:noFill/>
          </a:ln>
          <a:effectLst>
            <a:outerShdw blurRad="292100" dist="139700" dir="2700000" algn="tl" rotWithShape="0">
              <a:srgbClr val="333333">
                <a:alpha val="65000"/>
              </a:srgbClr>
            </a:outerShdw>
          </a:effectLst>
        </p:spPr>
      </p:pic>
      <p:pic>
        <p:nvPicPr>
          <p:cNvPr id="29" name="Picture 28">
            <a:extLst>
              <a:ext uri="{FF2B5EF4-FFF2-40B4-BE49-F238E27FC236}">
                <a16:creationId xmlns:a16="http://schemas.microsoft.com/office/drawing/2014/main" id="{55270326-D8FC-5096-C03F-C40FA2E5BEA8}"/>
              </a:ext>
            </a:extLst>
          </p:cNvPr>
          <p:cNvPicPr>
            <a:picLocks noChangeAspect="1"/>
          </p:cNvPicPr>
          <p:nvPr/>
        </p:nvPicPr>
        <p:blipFill>
          <a:blip r:embed="rId9"/>
          <a:stretch>
            <a:fillRect/>
          </a:stretch>
        </p:blipFill>
        <p:spPr>
          <a:xfrm>
            <a:off x="6569245" y="5172680"/>
            <a:ext cx="2843135" cy="1639356"/>
          </a:xfrm>
          <a:prstGeom prst="rect">
            <a:avLst/>
          </a:prstGeom>
          <a:ln>
            <a:noFill/>
          </a:ln>
          <a:effectLst>
            <a:outerShdw blurRad="292100" dist="139700" dir="2700000" algn="tl" rotWithShape="0">
              <a:srgbClr val="333333">
                <a:alpha val="65000"/>
              </a:srgbClr>
            </a:outerShdw>
          </a:effectLst>
        </p:spPr>
      </p:pic>
      <p:pic>
        <p:nvPicPr>
          <p:cNvPr id="33" name="Picture 32" descr="A person sitting in a chair&#10;&#10;Description automatically generated">
            <a:extLst>
              <a:ext uri="{FF2B5EF4-FFF2-40B4-BE49-F238E27FC236}">
                <a16:creationId xmlns:a16="http://schemas.microsoft.com/office/drawing/2014/main" id="{0702A226-39AA-83F9-9500-70499C93C389}"/>
              </a:ext>
            </a:extLst>
          </p:cNvPr>
          <p:cNvPicPr>
            <a:picLocks noChangeAspect="1"/>
          </p:cNvPicPr>
          <p:nvPr/>
        </p:nvPicPr>
        <p:blipFill>
          <a:blip r:embed="rId10"/>
          <a:stretch>
            <a:fillRect/>
          </a:stretch>
        </p:blipFill>
        <p:spPr>
          <a:xfrm>
            <a:off x="6351380" y="1805591"/>
            <a:ext cx="3181387" cy="1789531"/>
          </a:xfrm>
          <a:prstGeom prst="rect">
            <a:avLst/>
          </a:prstGeom>
          <a:ln>
            <a:noFill/>
          </a:ln>
          <a:effectLst>
            <a:outerShdw blurRad="292100" dist="139700" dir="2700000" algn="tl" rotWithShape="0">
              <a:srgbClr val="333333">
                <a:alpha val="65000"/>
              </a:srgbClr>
            </a:outerShdw>
          </a:effectLst>
        </p:spPr>
      </p:pic>
      <p:sp>
        <p:nvSpPr>
          <p:cNvPr id="34" name="TextBox 33">
            <a:extLst>
              <a:ext uri="{FF2B5EF4-FFF2-40B4-BE49-F238E27FC236}">
                <a16:creationId xmlns:a16="http://schemas.microsoft.com/office/drawing/2014/main" id="{71AD9408-0DF6-5A5C-30E0-D110A8301CDE}"/>
              </a:ext>
            </a:extLst>
          </p:cNvPr>
          <p:cNvSpPr txBox="1"/>
          <p:nvPr/>
        </p:nvSpPr>
        <p:spPr>
          <a:xfrm>
            <a:off x="555063" y="6444472"/>
            <a:ext cx="3340900" cy="276999"/>
          </a:xfrm>
          <a:prstGeom prst="rect">
            <a:avLst/>
          </a:prstGeom>
          <a:noFill/>
        </p:spPr>
        <p:txBody>
          <a:bodyPr wrap="square" lIns="0" tIns="45720" rIns="91440" bIns="45720" rtlCol="0" anchor="t">
            <a:spAutoFit/>
          </a:bodyPr>
          <a:lstStyle/>
          <a:p>
            <a:pPr>
              <a:spcAft>
                <a:spcPts val="200"/>
              </a:spcAft>
            </a:pPr>
            <a:r>
              <a:rPr lang="en-US" sz="1200">
                <a:solidFill>
                  <a:schemeClr val="bg1"/>
                </a:solidFill>
              </a:rPr>
              <a:t>Other Student Debt resources are available </a:t>
            </a:r>
            <a:endParaRPr lang="en-US" sz="1200"/>
          </a:p>
        </p:txBody>
      </p:sp>
    </p:spTree>
    <p:extLst>
      <p:ext uri="{BB962C8B-B14F-4D97-AF65-F5344CB8AC3E}">
        <p14:creationId xmlns:p14="http://schemas.microsoft.com/office/powerpoint/2010/main" val="1295160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50"/>
                                        <p:tgtEl>
                                          <p:spTgt spid="19"/>
                                        </p:tgtEl>
                                      </p:cBhvr>
                                    </p:animEffect>
                                  </p:childTnLst>
                                </p:cTn>
                              </p:par>
                              <p:par>
                                <p:cTn id="8" presetID="42" presetClass="path" presetSubtype="0" decel="100000" fill="hold" grpId="1" nodeType="withEffect">
                                  <p:stCondLst>
                                    <p:cond delay="0"/>
                                  </p:stCondLst>
                                  <p:childTnLst>
                                    <p:animMotion origin="layout" path="M -6.37255E-7 -0.03473 L -6.37255E-7 3.52941E-6 " pathEditMode="relative" rAng="0" ptsTypes="AA">
                                      <p:cBhvr>
                                        <p:cTn id="9" dur="500" fill="hold"/>
                                        <p:tgtEl>
                                          <p:spTgt spid="19"/>
                                        </p:tgtEl>
                                        <p:attrNameLst>
                                          <p:attrName>ppt_x</p:attrName>
                                          <p:attrName>ppt_y</p:attrName>
                                        </p:attrNameLst>
                                      </p:cBhvr>
                                      <p:rCtr x="0" y="1736"/>
                                    </p:animMotion>
                                  </p:childTnLst>
                                </p:cTn>
                              </p:par>
                              <p:par>
                                <p:cTn id="10" presetID="10"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50"/>
                                        <p:tgtEl>
                                          <p:spTgt spid="21"/>
                                        </p:tgtEl>
                                      </p:cBhvr>
                                    </p:animEffect>
                                  </p:childTnLst>
                                </p:cTn>
                              </p:par>
                              <p:par>
                                <p:cTn id="13" presetID="42" presetClass="path" presetSubtype="0" decel="100000" fill="hold" grpId="1" nodeType="withEffect">
                                  <p:stCondLst>
                                    <p:cond delay="0"/>
                                  </p:stCondLst>
                                  <p:childTnLst>
                                    <p:animMotion origin="layout" path="M -0.01719 -0.00023 L -1.25E-6 1.85185E-6 " pathEditMode="relative" rAng="0" ptsTypes="AA">
                                      <p:cBhvr>
                                        <p:cTn id="14" dur="500" fill="hold"/>
                                        <p:tgtEl>
                                          <p:spTgt spid="21"/>
                                        </p:tgtEl>
                                        <p:attrNameLst>
                                          <p:attrName>ppt_x</p:attrName>
                                          <p:attrName>ppt_y</p:attrName>
                                        </p:attrNameLst>
                                      </p:cBhvr>
                                      <p:rCtr x="859" y="0"/>
                                    </p:animMotion>
                                  </p:childTnLst>
                                </p:cTn>
                              </p:par>
                              <p:par>
                                <p:cTn id="15" presetID="10"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250"/>
                                        <p:tgtEl>
                                          <p:spTgt spid="22"/>
                                        </p:tgtEl>
                                      </p:cBhvr>
                                    </p:animEffect>
                                  </p:childTnLst>
                                </p:cTn>
                              </p:par>
                              <p:par>
                                <p:cTn id="18" presetID="42" presetClass="path" presetSubtype="0" decel="100000" fill="hold" grpId="1" nodeType="withEffect">
                                  <p:stCondLst>
                                    <p:cond delay="0"/>
                                  </p:stCondLst>
                                  <p:childTnLst>
                                    <p:animMotion origin="layout" path="M -0.01719 -0.00023 L -1.25E-6 1.85185E-6 " pathEditMode="relative" rAng="0" ptsTypes="AA">
                                      <p:cBhvr>
                                        <p:cTn id="19" dur="500" fill="hold"/>
                                        <p:tgtEl>
                                          <p:spTgt spid="22"/>
                                        </p:tgtEl>
                                        <p:attrNameLst>
                                          <p:attrName>ppt_x</p:attrName>
                                          <p:attrName>ppt_y</p:attrName>
                                        </p:attrNameLst>
                                      </p:cBhvr>
                                      <p:rCtr x="859" y="0"/>
                                    </p:animMotion>
                                  </p:childTnLst>
                                </p:cTn>
                              </p:par>
                              <p:par>
                                <p:cTn id="20" presetID="10"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250"/>
                                        <p:tgtEl>
                                          <p:spTgt spid="34"/>
                                        </p:tgtEl>
                                      </p:cBhvr>
                                    </p:animEffect>
                                  </p:childTnLst>
                                </p:cTn>
                              </p:par>
                              <p:par>
                                <p:cTn id="23" presetID="42" presetClass="path" presetSubtype="0" decel="100000" fill="hold" grpId="1" nodeType="withEffect">
                                  <p:stCondLst>
                                    <p:cond delay="0"/>
                                  </p:stCondLst>
                                  <p:childTnLst>
                                    <p:animMotion origin="layout" path="M -0.01719 -0.00023 L -1.25E-6 1.85185E-6 " pathEditMode="relative" rAng="0" ptsTypes="AA">
                                      <p:cBhvr>
                                        <p:cTn id="24" dur="500" fill="hold"/>
                                        <p:tgtEl>
                                          <p:spTgt spid="34"/>
                                        </p:tgtEl>
                                        <p:attrNameLst>
                                          <p:attrName>ppt_x</p:attrName>
                                          <p:attrName>ppt_y</p:attrName>
                                        </p:attrNameLst>
                                      </p:cBhvr>
                                      <p:rCtr x="85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1" grpId="0"/>
      <p:bldP spid="21" grpId="1"/>
      <p:bldP spid="22" grpId="0"/>
      <p:bldP spid="22" grpId="1"/>
      <p:bldP spid="34" grpId="0"/>
      <p:bldP spid="34"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6">
            <a:extLst>
              <a:ext uri="{FF2B5EF4-FFF2-40B4-BE49-F238E27FC236}">
                <a16:creationId xmlns:a16="http://schemas.microsoft.com/office/drawing/2014/main" id="{6EAA2539-72EA-55A4-0CC3-F2B4E0AEA114}"/>
              </a:ext>
            </a:extLst>
          </p:cNvPr>
          <p:cNvSpPr/>
          <p:nvPr/>
        </p:nvSpPr>
        <p:spPr>
          <a:xfrm>
            <a:off x="0" y="1733176"/>
            <a:ext cx="6311772" cy="5008562"/>
          </a:xfrm>
          <a:custGeom>
            <a:avLst/>
            <a:gdLst>
              <a:gd name="connsiteX0" fmla="*/ 0 w 5597397"/>
              <a:gd name="connsiteY0" fmla="*/ 0 h 5008562"/>
              <a:gd name="connsiteX1" fmla="*/ 5597397 w 5597397"/>
              <a:gd name="connsiteY1" fmla="*/ 0 h 5008562"/>
              <a:gd name="connsiteX2" fmla="*/ 5597397 w 5597397"/>
              <a:gd name="connsiteY2" fmla="*/ 5008562 h 5008562"/>
              <a:gd name="connsiteX3" fmla="*/ 0 w 5597397"/>
              <a:gd name="connsiteY3" fmla="*/ 5008562 h 5008562"/>
              <a:gd name="connsiteX4" fmla="*/ 0 w 5597397"/>
              <a:gd name="connsiteY4" fmla="*/ 0 h 5008562"/>
              <a:gd name="connsiteX0" fmla="*/ 0 w 5597397"/>
              <a:gd name="connsiteY0" fmla="*/ 19050 h 5027612"/>
              <a:gd name="connsiteX1" fmla="*/ 4740147 w 5597397"/>
              <a:gd name="connsiteY1" fmla="*/ 0 h 5027612"/>
              <a:gd name="connsiteX2" fmla="*/ 5597397 w 5597397"/>
              <a:gd name="connsiteY2" fmla="*/ 5027612 h 5027612"/>
              <a:gd name="connsiteX3" fmla="*/ 0 w 5597397"/>
              <a:gd name="connsiteY3" fmla="*/ 5027612 h 5027612"/>
              <a:gd name="connsiteX4" fmla="*/ 0 w 5597397"/>
              <a:gd name="connsiteY4" fmla="*/ 19050 h 5027612"/>
              <a:gd name="connsiteX0" fmla="*/ 0 w 5597397"/>
              <a:gd name="connsiteY0" fmla="*/ 0 h 5008562"/>
              <a:gd name="connsiteX1" fmla="*/ 5102097 w 5597397"/>
              <a:gd name="connsiteY1" fmla="*/ 9525 h 5008562"/>
              <a:gd name="connsiteX2" fmla="*/ 5597397 w 5597397"/>
              <a:gd name="connsiteY2" fmla="*/ 5008562 h 5008562"/>
              <a:gd name="connsiteX3" fmla="*/ 0 w 5597397"/>
              <a:gd name="connsiteY3" fmla="*/ 5008562 h 5008562"/>
              <a:gd name="connsiteX4" fmla="*/ 0 w 5597397"/>
              <a:gd name="connsiteY4" fmla="*/ 0 h 5008562"/>
              <a:gd name="connsiteX0" fmla="*/ 0 w 6311772"/>
              <a:gd name="connsiteY0" fmla="*/ 0 h 5008562"/>
              <a:gd name="connsiteX1" fmla="*/ 5102097 w 6311772"/>
              <a:gd name="connsiteY1" fmla="*/ 9525 h 5008562"/>
              <a:gd name="connsiteX2" fmla="*/ 6311772 w 6311772"/>
              <a:gd name="connsiteY2" fmla="*/ 4999037 h 5008562"/>
              <a:gd name="connsiteX3" fmla="*/ 0 w 6311772"/>
              <a:gd name="connsiteY3" fmla="*/ 5008562 h 5008562"/>
              <a:gd name="connsiteX4" fmla="*/ 0 w 6311772"/>
              <a:gd name="connsiteY4" fmla="*/ 0 h 5008562"/>
              <a:gd name="connsiteX0" fmla="*/ 0 w 6311772"/>
              <a:gd name="connsiteY0" fmla="*/ 0 h 5008562"/>
              <a:gd name="connsiteX1" fmla="*/ 5102097 w 6311772"/>
              <a:gd name="connsiteY1" fmla="*/ 9525 h 5008562"/>
              <a:gd name="connsiteX2" fmla="*/ 6311772 w 6311772"/>
              <a:gd name="connsiteY2" fmla="*/ 4989512 h 5008562"/>
              <a:gd name="connsiteX3" fmla="*/ 0 w 6311772"/>
              <a:gd name="connsiteY3" fmla="*/ 5008562 h 5008562"/>
              <a:gd name="connsiteX4" fmla="*/ 0 w 6311772"/>
              <a:gd name="connsiteY4" fmla="*/ 0 h 5008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1772" h="5008562">
                <a:moveTo>
                  <a:pt x="0" y="0"/>
                </a:moveTo>
                <a:lnTo>
                  <a:pt x="5102097" y="9525"/>
                </a:lnTo>
                <a:lnTo>
                  <a:pt x="6311772" y="4989512"/>
                </a:lnTo>
                <a:lnTo>
                  <a:pt x="0" y="5008562"/>
                </a:lnTo>
                <a:lnTo>
                  <a:pt x="0" y="0"/>
                </a:lnTo>
                <a:close/>
              </a:path>
            </a:pathLst>
          </a:custGeom>
          <a:gradFill>
            <a:gsLst>
              <a:gs pos="0">
                <a:schemeClr val="accent2">
                  <a:lumMod val="75000"/>
                </a:schemeClr>
              </a:gs>
              <a:gs pos="100000">
                <a:schemeClr val="accent4">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FB7A97BD-1DC2-29E2-BA37-02B5181BA2C6}"/>
              </a:ext>
            </a:extLst>
          </p:cNvPr>
          <p:cNvSpPr>
            <a:spLocks noGrp="1"/>
          </p:cNvSpPr>
          <p:nvPr>
            <p:ph type="title"/>
          </p:nvPr>
        </p:nvSpPr>
        <p:spPr>
          <a:xfrm>
            <a:off x="762260" y="-78656"/>
            <a:ext cx="8938260" cy="1036850"/>
          </a:xfrm>
        </p:spPr>
        <p:txBody>
          <a:bodyPr/>
          <a:lstStyle/>
          <a:p>
            <a:r>
              <a:rPr lang="en-US">
                <a:latin typeface="Calibri"/>
                <a:cs typeface="Calibri"/>
              </a:rPr>
              <a:t>Auto Portability (AP)</a:t>
            </a:r>
            <a:endParaRPr lang="en-US" sz="2000">
              <a:ea typeface="Calibri"/>
            </a:endParaRPr>
          </a:p>
        </p:txBody>
      </p:sp>
      <p:sp>
        <p:nvSpPr>
          <p:cNvPr id="3" name="TextBox 2">
            <a:extLst>
              <a:ext uri="{FF2B5EF4-FFF2-40B4-BE49-F238E27FC236}">
                <a16:creationId xmlns:a16="http://schemas.microsoft.com/office/drawing/2014/main" id="{648C9F1B-EABE-ACC4-F7BE-7FAA66632AF8}"/>
              </a:ext>
            </a:extLst>
          </p:cNvPr>
          <p:cNvSpPr txBox="1"/>
          <p:nvPr/>
        </p:nvSpPr>
        <p:spPr>
          <a:xfrm>
            <a:off x="340724" y="1958113"/>
            <a:ext cx="4974231" cy="4847481"/>
          </a:xfrm>
          <a:prstGeom prst="rect">
            <a:avLst/>
          </a:prstGeom>
          <a:noFill/>
        </p:spPr>
        <p:txBody>
          <a:bodyPr wrap="square" lIns="0" tIns="45720" rIns="91440" bIns="45720" rtlCol="0" anchor="t">
            <a:spAutoFit/>
          </a:bodyPr>
          <a:lstStyle/>
          <a:p>
            <a:pPr>
              <a:spcAft>
                <a:spcPts val="600"/>
              </a:spcAft>
            </a:pPr>
            <a:r>
              <a:rPr lang="en-US" sz="1400" b="1" dirty="0">
                <a:solidFill>
                  <a:schemeClr val="bg1"/>
                </a:solidFill>
                <a:ea typeface="+mn-lt"/>
                <a:cs typeface="+mn-lt"/>
              </a:rPr>
              <a:t>Portability Services Network (PSN)</a:t>
            </a:r>
            <a:r>
              <a:rPr lang="en-US" sz="1400" b="1" baseline="30000" dirty="0">
                <a:solidFill>
                  <a:schemeClr val="bg1"/>
                </a:solidFill>
                <a:ea typeface="+mn-lt"/>
                <a:cs typeface="+mn-lt"/>
              </a:rPr>
              <a:t>‡</a:t>
            </a:r>
            <a:r>
              <a:rPr lang="en-US" sz="1400" b="1" dirty="0">
                <a:solidFill>
                  <a:schemeClr val="bg1"/>
                </a:solidFill>
                <a:ea typeface="+mn-lt"/>
                <a:cs typeface="+mn-lt"/>
              </a:rPr>
              <a:t> and Auto Portability </a:t>
            </a:r>
            <a:endParaRPr lang="en-US" sz="1400" b="1" dirty="0">
              <a:solidFill>
                <a:schemeClr val="bg1"/>
              </a:solidFill>
              <a:ea typeface="Calibri"/>
              <a:cs typeface="Calibri"/>
            </a:endParaRPr>
          </a:p>
          <a:p>
            <a:r>
              <a:rPr lang="en-US" sz="1400" dirty="0">
                <a:solidFill>
                  <a:schemeClr val="bg1"/>
                </a:solidFill>
                <a:ea typeface="+mn-lt"/>
                <a:cs typeface="+mn-lt"/>
              </a:rPr>
              <a:t>Industry-led opportunity to offer automatic rollovers of small balance retirement accounts from former to current employers – without tax consequences to employees. The process will be facilitated by the Portability Services Network (PSN).  </a:t>
            </a:r>
          </a:p>
          <a:p>
            <a:endParaRPr lang="en-US" sz="1400" dirty="0">
              <a:solidFill>
                <a:schemeClr val="bg1"/>
              </a:solidFill>
              <a:ea typeface="+mn-lt"/>
              <a:cs typeface="+mn-lt"/>
            </a:endParaRPr>
          </a:p>
          <a:p>
            <a:r>
              <a:rPr lang="en-US" sz="1400" dirty="0">
                <a:solidFill>
                  <a:schemeClr val="bg1"/>
                </a:solidFill>
                <a:ea typeface="+mn-lt"/>
                <a:cs typeface="+mn-lt"/>
              </a:rPr>
              <a:t>Auto Portability helps America’s under-served and under-saved workers, especially people of color, women, and lower-income, and younger workers, improve their retirement outcomes.</a:t>
            </a:r>
            <a:endParaRPr lang="en-US" sz="1400" dirty="0">
              <a:solidFill>
                <a:schemeClr val="bg1"/>
              </a:solidFill>
              <a:ea typeface="Calibri"/>
              <a:cs typeface="Calibri"/>
            </a:endParaRPr>
          </a:p>
          <a:p>
            <a:endParaRPr lang="en-US" sz="1400" dirty="0">
              <a:solidFill>
                <a:schemeClr val="bg1"/>
              </a:solidFill>
              <a:ea typeface="Calibri"/>
              <a:cs typeface="Calibri"/>
            </a:endParaRPr>
          </a:p>
          <a:p>
            <a:r>
              <a:rPr lang="en-GB" sz="1400" dirty="0">
                <a:solidFill>
                  <a:schemeClr val="bg1"/>
                </a:solidFill>
              </a:rPr>
              <a:t>Fidelity is educating eligible participants via:</a:t>
            </a:r>
            <a:endParaRPr lang="en-US" sz="1400" dirty="0">
              <a:solidFill>
                <a:schemeClr val="bg1"/>
              </a:solidFill>
              <a:ea typeface="Calibri"/>
              <a:cs typeface="Calibri"/>
            </a:endParaRPr>
          </a:p>
          <a:p>
            <a:endParaRPr lang="en-GB" sz="1400" dirty="0">
              <a:solidFill>
                <a:schemeClr val="bg1"/>
              </a:solidFill>
              <a:ea typeface="Calibri"/>
              <a:cs typeface="Calibri"/>
            </a:endParaRPr>
          </a:p>
          <a:p>
            <a:pPr marL="285729" indent="-285729">
              <a:buFont typeface="Wingdings" panose="05000000000000000000" pitchFamily="2" charset="2"/>
              <a:buChar char="ü"/>
            </a:pPr>
            <a:r>
              <a:rPr lang="en-GB" sz="1400" dirty="0">
                <a:solidFill>
                  <a:schemeClr val="bg1"/>
                </a:solidFill>
              </a:rPr>
              <a:t>NetBenefits homepage alert</a:t>
            </a:r>
          </a:p>
          <a:p>
            <a:pPr marL="285729" indent="-285729">
              <a:buFont typeface="Wingdings" panose="05000000000000000000" pitchFamily="2" charset="2"/>
              <a:buChar char="ü"/>
            </a:pPr>
            <a:r>
              <a:rPr lang="en-GB" sz="1400" dirty="0">
                <a:solidFill>
                  <a:schemeClr val="bg1"/>
                </a:solidFill>
              </a:rPr>
              <a:t>Triggered regulatory communications upon termination</a:t>
            </a:r>
            <a:endParaRPr lang="en-GB" sz="1400" dirty="0">
              <a:solidFill>
                <a:schemeClr val="bg1"/>
              </a:solidFill>
              <a:ea typeface="Calibri"/>
              <a:cs typeface="Calibri"/>
            </a:endParaRPr>
          </a:p>
          <a:p>
            <a:pPr marL="285729" indent="-285729">
              <a:buFont typeface="Wingdings" panose="05000000000000000000" pitchFamily="2" charset="2"/>
              <a:buChar char="ü"/>
            </a:pPr>
            <a:r>
              <a:rPr lang="en-US" sz="1400" dirty="0">
                <a:solidFill>
                  <a:schemeClr val="bg1"/>
                </a:solidFill>
              </a:rPr>
              <a:t>NetBenefits educational article</a:t>
            </a:r>
            <a:endParaRPr lang="en-GB" sz="1400" dirty="0">
              <a:solidFill>
                <a:schemeClr val="bg1"/>
              </a:solidFill>
              <a:ea typeface="Calibri" panose="020F0502020204030204"/>
              <a:cs typeface="Calibri" panose="020F0502020204030204"/>
            </a:endParaRPr>
          </a:p>
          <a:p>
            <a:pPr marL="285729" indent="-285729">
              <a:buFont typeface="Wingdings" panose="05000000000000000000" pitchFamily="2" charset="2"/>
              <a:buChar char="ü"/>
            </a:pPr>
            <a:r>
              <a:rPr lang="en-GB" sz="1400" dirty="0">
                <a:solidFill>
                  <a:schemeClr val="bg1"/>
                </a:solidFill>
                <a:ea typeface="Calibri" panose="020F0502020204030204"/>
                <a:cs typeface="Calibri" panose="020F0502020204030204"/>
              </a:rPr>
              <a:t>Additional resources planned throughout 2024</a:t>
            </a:r>
          </a:p>
          <a:p>
            <a:pPr marL="285729" indent="-285729">
              <a:buFont typeface="Wingdings" panose="05000000000000000000" pitchFamily="2" charset="2"/>
              <a:buChar char="ü"/>
            </a:pPr>
            <a:endParaRPr lang="en-GB" sz="1400" dirty="0">
              <a:solidFill>
                <a:schemeClr val="bg1"/>
              </a:solidFill>
              <a:ea typeface="Calibri" panose="020F0502020204030204"/>
              <a:cs typeface="Calibri" panose="020F0502020204030204"/>
            </a:endParaRPr>
          </a:p>
          <a:p>
            <a:pPr marL="742895" lvl="1" indent="-285729">
              <a:buFont typeface="Wingdings" panose="05000000000000000000" pitchFamily="2" charset="2"/>
              <a:buChar char="ü"/>
            </a:pPr>
            <a:endParaRPr lang="en-GB" sz="1400" dirty="0">
              <a:solidFill>
                <a:schemeClr val="bg1"/>
              </a:solidFill>
              <a:ea typeface="Calibri" panose="020F0502020204030204"/>
              <a:cs typeface="Calibri" panose="020F0502020204030204"/>
            </a:endParaRPr>
          </a:p>
          <a:p>
            <a:pPr>
              <a:spcAft>
                <a:spcPts val="1200"/>
              </a:spcAft>
            </a:pPr>
            <a:endParaRPr lang="en-US" sz="1400" dirty="0">
              <a:solidFill>
                <a:schemeClr val="bg1"/>
              </a:solidFill>
            </a:endParaRPr>
          </a:p>
          <a:p>
            <a:pPr>
              <a:spcAft>
                <a:spcPts val="1200"/>
              </a:spcAft>
            </a:pPr>
            <a:r>
              <a:rPr lang="en-US" sz="1400" dirty="0">
                <a:solidFill>
                  <a:schemeClr val="bg1"/>
                </a:solidFill>
              </a:rPr>
              <a:t>See the </a:t>
            </a:r>
            <a:r>
              <a:rPr lang="en-US" sz="1400" dirty="0">
                <a:solidFill>
                  <a:schemeClr val="bg1"/>
                </a:solidFill>
                <a:hlinkClick r:id="rId3">
                  <a:extLst>
                    <a:ext uri="{A12FA001-AC4F-418D-AE19-62706E023703}">
                      <ahyp:hlinkClr xmlns:ahyp="http://schemas.microsoft.com/office/drawing/2018/hyperlinkcolor" val="tx"/>
                    </a:ext>
                  </a:extLst>
                </a:hlinkClick>
              </a:rPr>
              <a:t>Auto Portability Plan Sponsor Overview</a:t>
            </a:r>
            <a:r>
              <a:rPr lang="en-US" sz="1400" dirty="0">
                <a:solidFill>
                  <a:schemeClr val="bg1"/>
                </a:solidFill>
              </a:rPr>
              <a:t> for further details and adoption</a:t>
            </a:r>
            <a:endParaRPr lang="en-US" sz="1050" dirty="0">
              <a:ea typeface="Calibri"/>
              <a:cs typeface="Calibri"/>
            </a:endParaRPr>
          </a:p>
        </p:txBody>
      </p:sp>
      <p:sp>
        <p:nvSpPr>
          <p:cNvPr id="4" name="Slide Number Placeholder 2">
            <a:extLst>
              <a:ext uri="{FF2B5EF4-FFF2-40B4-BE49-F238E27FC236}">
                <a16:creationId xmlns:a16="http://schemas.microsoft.com/office/drawing/2014/main" id="{B9140A67-C318-2870-E0B3-067209E55191}"/>
              </a:ext>
            </a:extLst>
          </p:cNvPr>
          <p:cNvSpPr>
            <a:spLocks noGrp="1"/>
          </p:cNvSpPr>
          <p:nvPr>
            <p:ph type="sldNum" sz="quarter" idx="12"/>
          </p:nvPr>
        </p:nvSpPr>
        <p:spPr>
          <a:xfrm>
            <a:off x="2" y="7358592"/>
            <a:ext cx="474948" cy="413808"/>
          </a:xfrm>
        </p:spPr>
        <p:txBody>
          <a:bodyPr/>
          <a:lstStyle/>
          <a:p>
            <a:fld id="{0C46E731-D52C-420E-B9A6-9FE86F5B321E}" type="slidenum">
              <a:rPr lang="en-US" smtClean="0"/>
              <a:pPr/>
              <a:t>11</a:t>
            </a:fld>
            <a:endParaRPr lang="en-US"/>
          </a:p>
        </p:txBody>
      </p:sp>
      <p:grpSp>
        <p:nvGrpSpPr>
          <p:cNvPr id="5" name="Group 4">
            <a:extLst>
              <a:ext uri="{FF2B5EF4-FFF2-40B4-BE49-F238E27FC236}">
                <a16:creationId xmlns:a16="http://schemas.microsoft.com/office/drawing/2014/main" id="{AA5CECCD-976C-FC5D-0D53-8C650822B81A}"/>
              </a:ext>
            </a:extLst>
          </p:cNvPr>
          <p:cNvGrpSpPr/>
          <p:nvPr/>
        </p:nvGrpSpPr>
        <p:grpSpPr>
          <a:xfrm>
            <a:off x="8108120" y="136633"/>
            <a:ext cx="2255083" cy="511914"/>
            <a:chOff x="8108118" y="136633"/>
            <a:chExt cx="2255083" cy="511914"/>
          </a:xfrm>
        </p:grpSpPr>
        <p:sp>
          <p:nvSpPr>
            <p:cNvPr id="9" name="Freeform: Shape 8">
              <a:extLst>
                <a:ext uri="{FF2B5EF4-FFF2-40B4-BE49-F238E27FC236}">
                  <a16:creationId xmlns:a16="http://schemas.microsoft.com/office/drawing/2014/main" id="{9F1A24F0-109D-0761-7E4D-9C29023615C3}"/>
                </a:ext>
              </a:extLst>
            </p:cNvPr>
            <p:cNvSpPr/>
            <p:nvPr/>
          </p:nvSpPr>
          <p:spPr>
            <a:xfrm>
              <a:off x="8108118" y="136633"/>
              <a:ext cx="2255083" cy="511914"/>
            </a:xfrm>
            <a:custGeom>
              <a:avLst/>
              <a:gdLst>
                <a:gd name="connsiteX0" fmla="*/ 0 w 2255083"/>
                <a:gd name="connsiteY0" fmla="*/ 255956 h 511914"/>
                <a:gd name="connsiteX1" fmla="*/ 0 w 2255083"/>
                <a:gd name="connsiteY1" fmla="*/ 255957 h 511914"/>
                <a:gd name="connsiteX2" fmla="*/ 0 w 2255083"/>
                <a:gd name="connsiteY2" fmla="*/ 255957 h 511914"/>
                <a:gd name="connsiteX3" fmla="*/ 255957 w 2255083"/>
                <a:gd name="connsiteY3" fmla="*/ 0 h 511914"/>
                <a:gd name="connsiteX4" fmla="*/ 2255083 w 2255083"/>
                <a:gd name="connsiteY4" fmla="*/ 0 h 511914"/>
                <a:gd name="connsiteX5" fmla="*/ 2255083 w 2255083"/>
                <a:gd name="connsiteY5" fmla="*/ 511914 h 511914"/>
                <a:gd name="connsiteX6" fmla="*/ 255957 w 2255083"/>
                <a:gd name="connsiteY6" fmla="*/ 511913 h 511914"/>
                <a:gd name="connsiteX7" fmla="*/ 20115 w 2255083"/>
                <a:gd name="connsiteY7" fmla="*/ 355586 h 511914"/>
                <a:gd name="connsiteX8" fmla="*/ 0 w 2255083"/>
                <a:gd name="connsiteY8" fmla="*/ 255957 h 511914"/>
                <a:gd name="connsiteX9" fmla="*/ 20115 w 2255083"/>
                <a:gd name="connsiteY9" fmla="*/ 156327 h 511914"/>
                <a:gd name="connsiteX10" fmla="*/ 255957 w 2255083"/>
                <a:gd name="connsiteY10" fmla="*/ 0 h 51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5083" h="511914">
                  <a:moveTo>
                    <a:pt x="0" y="255956"/>
                  </a:moveTo>
                  <a:lnTo>
                    <a:pt x="0" y="255957"/>
                  </a:lnTo>
                  <a:lnTo>
                    <a:pt x="0" y="255957"/>
                  </a:lnTo>
                  <a:close/>
                  <a:moveTo>
                    <a:pt x="255957" y="0"/>
                  </a:moveTo>
                  <a:lnTo>
                    <a:pt x="2255083" y="0"/>
                  </a:lnTo>
                  <a:lnTo>
                    <a:pt x="2255083" y="511914"/>
                  </a:lnTo>
                  <a:lnTo>
                    <a:pt x="255957" y="511913"/>
                  </a:lnTo>
                  <a:cubicBezTo>
                    <a:pt x="149937" y="511913"/>
                    <a:pt x="58971" y="447453"/>
                    <a:pt x="20115" y="355586"/>
                  </a:cubicBezTo>
                  <a:lnTo>
                    <a:pt x="0" y="255957"/>
                  </a:lnTo>
                  <a:lnTo>
                    <a:pt x="20115" y="156327"/>
                  </a:lnTo>
                  <a:cubicBezTo>
                    <a:pt x="58971" y="64460"/>
                    <a:pt x="149937" y="0"/>
                    <a:pt x="255957" y="0"/>
                  </a:cubicBezTo>
                  <a:close/>
                </a:path>
              </a:pathLst>
            </a:custGeom>
            <a:gradFill>
              <a:gsLst>
                <a:gs pos="50000">
                  <a:schemeClr val="bg1"/>
                </a:gs>
                <a:gs pos="83000">
                  <a:schemeClr val="bg1"/>
                </a:gs>
                <a:gs pos="100000">
                  <a:schemeClr val="bg1">
                    <a:lumMod val="95000"/>
                  </a:schemeClr>
                </a:gs>
              </a:gsLst>
              <a:lin ang="0" scaled="0"/>
            </a:gra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pic>
          <p:nvPicPr>
            <p:cNvPr id="11" name="Picture 10">
              <a:extLst>
                <a:ext uri="{FF2B5EF4-FFF2-40B4-BE49-F238E27FC236}">
                  <a16:creationId xmlns:a16="http://schemas.microsoft.com/office/drawing/2014/main" id="{C2AF5F5E-85E9-2F30-0879-41BE807FAB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93689" y="154021"/>
              <a:ext cx="1558336" cy="477138"/>
            </a:xfrm>
            <a:prstGeom prst="rect">
              <a:avLst/>
            </a:prstGeom>
          </p:spPr>
        </p:pic>
      </p:grpSp>
      <p:sp>
        <p:nvSpPr>
          <p:cNvPr id="16" name="Text Placeholder 15">
            <a:extLst>
              <a:ext uri="{FF2B5EF4-FFF2-40B4-BE49-F238E27FC236}">
                <a16:creationId xmlns:a16="http://schemas.microsoft.com/office/drawing/2014/main" id="{4921A386-B66D-2525-1E0B-16F54FBF9EC0}"/>
              </a:ext>
            </a:extLst>
          </p:cNvPr>
          <p:cNvSpPr>
            <a:spLocks noGrp="1"/>
          </p:cNvSpPr>
          <p:nvPr>
            <p:ph type="body" sz="quarter" idx="13"/>
          </p:nvPr>
        </p:nvSpPr>
        <p:spPr>
          <a:xfrm>
            <a:off x="762192" y="969094"/>
            <a:ext cx="8938588" cy="668338"/>
          </a:xfrm>
        </p:spPr>
        <p:txBody>
          <a:bodyPr>
            <a:normAutofit/>
          </a:bodyPr>
          <a:lstStyle/>
          <a:p>
            <a:r>
              <a:rPr lang="en-GB"/>
              <a:t>Optional provision 120</a:t>
            </a:r>
          </a:p>
        </p:txBody>
      </p:sp>
      <p:pic>
        <p:nvPicPr>
          <p:cNvPr id="15" name="Picture 14" descr="A screenshot of a computer&#10;&#10;Description automatically generated">
            <a:extLst>
              <a:ext uri="{FF2B5EF4-FFF2-40B4-BE49-F238E27FC236}">
                <a16:creationId xmlns:a16="http://schemas.microsoft.com/office/drawing/2014/main" id="{3E23027B-E384-9F77-605D-5BA1DEF2A03A}"/>
              </a:ext>
            </a:extLst>
          </p:cNvPr>
          <p:cNvPicPr>
            <a:picLocks noChangeAspect="1"/>
          </p:cNvPicPr>
          <p:nvPr/>
        </p:nvPicPr>
        <p:blipFill rotWithShape="1">
          <a:blip r:embed="rId5">
            <a:extLst>
              <a:ext uri="{28A0092B-C50C-407E-A947-70E740481C1C}">
                <a14:useLocalDpi xmlns:a14="http://schemas.microsoft.com/office/drawing/2010/main" val="0"/>
              </a:ext>
            </a:extLst>
          </a:blip>
          <a:srcRect b="12915"/>
          <a:stretch/>
        </p:blipFill>
        <p:spPr>
          <a:xfrm>
            <a:off x="5958188" y="1680574"/>
            <a:ext cx="4172019" cy="1719942"/>
          </a:xfrm>
          <a:prstGeom prst="rect">
            <a:avLst/>
          </a:prstGeom>
          <a:ln>
            <a:noFill/>
          </a:ln>
          <a:effectLst>
            <a:outerShdw blurRad="292100" dist="139700" dir="2700000" algn="tl" rotWithShape="0">
              <a:srgbClr val="333333">
                <a:alpha val="65000"/>
              </a:srgbClr>
            </a:outerShdw>
          </a:effectLst>
        </p:spPr>
      </p:pic>
      <p:sp>
        <p:nvSpPr>
          <p:cNvPr id="20" name="Rectangle: Rounded Corners 19">
            <a:extLst>
              <a:ext uri="{FF2B5EF4-FFF2-40B4-BE49-F238E27FC236}">
                <a16:creationId xmlns:a16="http://schemas.microsoft.com/office/drawing/2014/main" id="{0770C621-77DA-8E26-1216-B768E9D74594}"/>
              </a:ext>
            </a:extLst>
          </p:cNvPr>
          <p:cNvSpPr/>
          <p:nvPr/>
        </p:nvSpPr>
        <p:spPr>
          <a:xfrm>
            <a:off x="543204" y="1535130"/>
            <a:ext cx="1611742" cy="337680"/>
          </a:xfrm>
          <a:prstGeom prst="roundRect">
            <a:avLst>
              <a:gd name="adj" fmla="val 50000"/>
            </a:avLst>
          </a:prstGeom>
          <a:solidFill>
            <a:schemeClr val="accent1">
              <a:lumMod val="75000"/>
            </a:schemeClr>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noAutofit/>
          </a:bodyPr>
          <a:lstStyle/>
          <a:p>
            <a:pPr algn="ctr"/>
            <a:r>
              <a:rPr lang="en-US" sz="1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Launched Q3 2023 </a:t>
            </a:r>
          </a:p>
        </p:txBody>
      </p:sp>
      <p:pic>
        <p:nvPicPr>
          <p:cNvPr id="12" name="Picture 11" descr="A screenshot of a computer&#10;&#10;Description automatically generated">
            <a:extLst>
              <a:ext uri="{FF2B5EF4-FFF2-40B4-BE49-F238E27FC236}">
                <a16:creationId xmlns:a16="http://schemas.microsoft.com/office/drawing/2014/main" id="{DC073A3F-D1DD-4167-97FF-F3511DC2752F}"/>
              </a:ext>
            </a:extLst>
          </p:cNvPr>
          <p:cNvPicPr>
            <a:picLocks noChangeAspect="1"/>
          </p:cNvPicPr>
          <p:nvPr/>
        </p:nvPicPr>
        <p:blipFill>
          <a:blip r:embed="rId6"/>
          <a:stretch>
            <a:fillRect/>
          </a:stretch>
        </p:blipFill>
        <p:spPr>
          <a:xfrm>
            <a:off x="6127620" y="3717859"/>
            <a:ext cx="2269283" cy="2916278"/>
          </a:xfrm>
          <a:prstGeom prst="rect">
            <a:avLst/>
          </a:prstGeom>
          <a:ln>
            <a:noFill/>
          </a:ln>
          <a:effectLst>
            <a:outerShdw blurRad="292100" dist="139700" dir="2700000" algn="tl" rotWithShape="0">
              <a:srgbClr val="333333">
                <a:alpha val="65000"/>
              </a:srgbClr>
            </a:outerShdw>
          </a:effectLst>
        </p:spPr>
      </p:pic>
      <p:pic>
        <p:nvPicPr>
          <p:cNvPr id="14" name="Picture 13" descr="A screenshot of a computer&#10;&#10;Description automatically generated">
            <a:extLst>
              <a:ext uri="{FF2B5EF4-FFF2-40B4-BE49-F238E27FC236}">
                <a16:creationId xmlns:a16="http://schemas.microsoft.com/office/drawing/2014/main" id="{D98C3F86-9638-6DB1-881C-97BF639DEC2F}"/>
              </a:ext>
            </a:extLst>
          </p:cNvPr>
          <p:cNvPicPr>
            <a:picLocks noChangeAspect="1"/>
          </p:cNvPicPr>
          <p:nvPr/>
        </p:nvPicPr>
        <p:blipFill rotWithShape="1">
          <a:blip r:embed="rId7">
            <a:extLst>
              <a:ext uri="{28A0092B-C50C-407E-A947-70E740481C1C}">
                <a14:useLocalDpi xmlns:a14="http://schemas.microsoft.com/office/drawing/2010/main" val="0"/>
              </a:ext>
            </a:extLst>
          </a:blip>
          <a:srcRect l="18045" t="-1" r="16444" b="16899"/>
          <a:stretch/>
        </p:blipFill>
        <p:spPr>
          <a:xfrm>
            <a:off x="7768218" y="4551322"/>
            <a:ext cx="2178400" cy="2916278"/>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B2AE150C-5549-2F91-41FE-7114056042B2}"/>
              </a:ext>
            </a:extLst>
          </p:cNvPr>
          <p:cNvSpPr txBox="1"/>
          <p:nvPr/>
        </p:nvSpPr>
        <p:spPr>
          <a:xfrm>
            <a:off x="6311773" y="6777948"/>
            <a:ext cx="1229570" cy="253680"/>
          </a:xfrm>
          <a:prstGeom prst="rect">
            <a:avLst/>
          </a:prstGeom>
        </p:spPr>
        <p:txBody>
          <a:bodyPr vert="horz" lIns="0" tIns="0" rIns="0" bIns="0" rtlCol="0" anchor="ctr" anchorCtr="0"/>
          <a:lstStyle>
            <a:defPPr>
              <a:defRPr lang="en-US"/>
            </a:defPPr>
            <a:lvl1pPr>
              <a:lnSpc>
                <a:spcPts val="900"/>
              </a:lnSpc>
              <a:defRPr sz="800">
                <a:solidFill>
                  <a:schemeClr val="bg1">
                    <a:lumMod val="50000"/>
                  </a:schemeClr>
                </a:solidFill>
              </a:defRPr>
            </a:lvl1pPr>
          </a:lstStyle>
          <a:p>
            <a:r>
              <a:rPr lang="en-US" sz="900" dirty="0"/>
              <a:t>Screenshots for illustrative purposes only</a:t>
            </a:r>
          </a:p>
        </p:txBody>
      </p:sp>
      <p:sp>
        <p:nvSpPr>
          <p:cNvPr id="10" name="TextBox 9">
            <a:extLst>
              <a:ext uri="{FF2B5EF4-FFF2-40B4-BE49-F238E27FC236}">
                <a16:creationId xmlns:a16="http://schemas.microsoft.com/office/drawing/2014/main" id="{D7BBDE8D-9E39-AE63-6DAA-003241072EDC}"/>
              </a:ext>
            </a:extLst>
          </p:cNvPr>
          <p:cNvSpPr txBox="1"/>
          <p:nvPr/>
        </p:nvSpPr>
        <p:spPr>
          <a:xfrm>
            <a:off x="474950" y="7444283"/>
            <a:ext cx="5439494" cy="276999"/>
          </a:xfrm>
          <a:prstGeom prst="rect">
            <a:avLst/>
          </a:prstGeom>
        </p:spPr>
        <p:txBody>
          <a:bodyPr vert="horz" lIns="0" tIns="0" rIns="0" bIns="0" rtlCol="0" anchor="ctr" anchorCtr="0"/>
          <a:lstStyle>
            <a:defPPr>
              <a:defRPr lang="en-US"/>
            </a:defPPr>
            <a:lvl1pPr>
              <a:lnSpc>
                <a:spcPts val="900"/>
              </a:lnSpc>
              <a:defRPr sz="800">
                <a:solidFill>
                  <a:schemeClr val="bg1">
                    <a:lumMod val="50000"/>
                  </a:schemeClr>
                </a:solidFill>
              </a:defRPr>
            </a:lvl1pPr>
          </a:lstStyle>
          <a:p>
            <a:r>
              <a:rPr lang="en-US" sz="900" baseline="30000" dirty="0"/>
              <a:t>‡</a:t>
            </a:r>
            <a:r>
              <a:rPr lang="en-US" sz="900" dirty="0"/>
              <a:t>PSN is not affiliated with Fidelity Investments or its affiliates.</a:t>
            </a:r>
          </a:p>
        </p:txBody>
      </p:sp>
    </p:spTree>
    <p:extLst>
      <p:ext uri="{BB962C8B-B14F-4D97-AF65-F5344CB8AC3E}">
        <p14:creationId xmlns:p14="http://schemas.microsoft.com/office/powerpoint/2010/main" val="1721430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42" presetClass="path" presetSubtype="0" decel="100000" fill="hold" grpId="1" nodeType="withEffect">
                                  <p:stCondLst>
                                    <p:cond delay="150"/>
                                  </p:stCondLst>
                                  <p:childTnLst>
                                    <p:animMotion origin="layout" path="M -0.01716 -0.0002 L -1.37255E-6 -1.24183E-6 " pathEditMode="relative" rAng="0" ptsTypes="AA">
                                      <p:cBhvr>
                                        <p:cTn id="9" dur="500" fill="hold"/>
                                        <p:tgtEl>
                                          <p:spTgt spid="3"/>
                                        </p:tgtEl>
                                        <p:attrNameLst>
                                          <p:attrName>ppt_x</p:attrName>
                                          <p:attrName>ppt_y</p:attrName>
                                        </p:attrNameLst>
                                      </p:cBhvr>
                                      <p:rCtr x="858" y="0"/>
                                    </p:animMotion>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250"/>
                                        <p:tgtEl>
                                          <p:spTgt spid="20"/>
                                        </p:tgtEl>
                                      </p:cBhvr>
                                    </p:animEffect>
                                  </p:childTnLst>
                                </p:cTn>
                              </p:par>
                              <p:par>
                                <p:cTn id="13" presetID="42" presetClass="path" presetSubtype="0" decel="100000" fill="hold" grpId="1" nodeType="withEffect">
                                  <p:stCondLst>
                                    <p:cond delay="0"/>
                                  </p:stCondLst>
                                  <p:childTnLst>
                                    <p:animMotion origin="layout" path="M 4.85294E-6 -0.03472 L 4.85294E-6 1.50327E-6 " pathEditMode="relative" rAng="0" ptsTypes="AA">
                                      <p:cBhvr>
                                        <p:cTn id="14" dur="500" fill="hold"/>
                                        <p:tgtEl>
                                          <p:spTgt spid="20"/>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20" grpId="0" animBg="1"/>
      <p:bldP spid="20"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6">
            <a:extLst>
              <a:ext uri="{FF2B5EF4-FFF2-40B4-BE49-F238E27FC236}">
                <a16:creationId xmlns:a16="http://schemas.microsoft.com/office/drawing/2014/main" id="{FF90E7CD-54DF-34BC-5B86-56410A0EB95F}"/>
              </a:ext>
            </a:extLst>
          </p:cNvPr>
          <p:cNvSpPr/>
          <p:nvPr/>
        </p:nvSpPr>
        <p:spPr>
          <a:xfrm>
            <a:off x="0" y="1733176"/>
            <a:ext cx="6311772" cy="5008562"/>
          </a:xfrm>
          <a:custGeom>
            <a:avLst/>
            <a:gdLst>
              <a:gd name="connsiteX0" fmla="*/ 0 w 5597397"/>
              <a:gd name="connsiteY0" fmla="*/ 0 h 5008562"/>
              <a:gd name="connsiteX1" fmla="*/ 5597397 w 5597397"/>
              <a:gd name="connsiteY1" fmla="*/ 0 h 5008562"/>
              <a:gd name="connsiteX2" fmla="*/ 5597397 w 5597397"/>
              <a:gd name="connsiteY2" fmla="*/ 5008562 h 5008562"/>
              <a:gd name="connsiteX3" fmla="*/ 0 w 5597397"/>
              <a:gd name="connsiteY3" fmla="*/ 5008562 h 5008562"/>
              <a:gd name="connsiteX4" fmla="*/ 0 w 5597397"/>
              <a:gd name="connsiteY4" fmla="*/ 0 h 5008562"/>
              <a:gd name="connsiteX0" fmla="*/ 0 w 5597397"/>
              <a:gd name="connsiteY0" fmla="*/ 19050 h 5027612"/>
              <a:gd name="connsiteX1" fmla="*/ 4740147 w 5597397"/>
              <a:gd name="connsiteY1" fmla="*/ 0 h 5027612"/>
              <a:gd name="connsiteX2" fmla="*/ 5597397 w 5597397"/>
              <a:gd name="connsiteY2" fmla="*/ 5027612 h 5027612"/>
              <a:gd name="connsiteX3" fmla="*/ 0 w 5597397"/>
              <a:gd name="connsiteY3" fmla="*/ 5027612 h 5027612"/>
              <a:gd name="connsiteX4" fmla="*/ 0 w 5597397"/>
              <a:gd name="connsiteY4" fmla="*/ 19050 h 5027612"/>
              <a:gd name="connsiteX0" fmla="*/ 0 w 5597397"/>
              <a:gd name="connsiteY0" fmla="*/ 0 h 5008562"/>
              <a:gd name="connsiteX1" fmla="*/ 5102097 w 5597397"/>
              <a:gd name="connsiteY1" fmla="*/ 9525 h 5008562"/>
              <a:gd name="connsiteX2" fmla="*/ 5597397 w 5597397"/>
              <a:gd name="connsiteY2" fmla="*/ 5008562 h 5008562"/>
              <a:gd name="connsiteX3" fmla="*/ 0 w 5597397"/>
              <a:gd name="connsiteY3" fmla="*/ 5008562 h 5008562"/>
              <a:gd name="connsiteX4" fmla="*/ 0 w 5597397"/>
              <a:gd name="connsiteY4" fmla="*/ 0 h 5008562"/>
              <a:gd name="connsiteX0" fmla="*/ 0 w 6311772"/>
              <a:gd name="connsiteY0" fmla="*/ 0 h 5008562"/>
              <a:gd name="connsiteX1" fmla="*/ 5102097 w 6311772"/>
              <a:gd name="connsiteY1" fmla="*/ 9525 h 5008562"/>
              <a:gd name="connsiteX2" fmla="*/ 6311772 w 6311772"/>
              <a:gd name="connsiteY2" fmla="*/ 4999037 h 5008562"/>
              <a:gd name="connsiteX3" fmla="*/ 0 w 6311772"/>
              <a:gd name="connsiteY3" fmla="*/ 5008562 h 5008562"/>
              <a:gd name="connsiteX4" fmla="*/ 0 w 6311772"/>
              <a:gd name="connsiteY4" fmla="*/ 0 h 5008562"/>
              <a:gd name="connsiteX0" fmla="*/ 0 w 6311772"/>
              <a:gd name="connsiteY0" fmla="*/ 0 h 5008562"/>
              <a:gd name="connsiteX1" fmla="*/ 5102097 w 6311772"/>
              <a:gd name="connsiteY1" fmla="*/ 9525 h 5008562"/>
              <a:gd name="connsiteX2" fmla="*/ 6311772 w 6311772"/>
              <a:gd name="connsiteY2" fmla="*/ 4989512 h 5008562"/>
              <a:gd name="connsiteX3" fmla="*/ 0 w 6311772"/>
              <a:gd name="connsiteY3" fmla="*/ 5008562 h 5008562"/>
              <a:gd name="connsiteX4" fmla="*/ 0 w 6311772"/>
              <a:gd name="connsiteY4" fmla="*/ 0 h 5008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1772" h="5008562">
                <a:moveTo>
                  <a:pt x="0" y="0"/>
                </a:moveTo>
                <a:lnTo>
                  <a:pt x="5102097" y="9525"/>
                </a:lnTo>
                <a:lnTo>
                  <a:pt x="6311772" y="4989512"/>
                </a:lnTo>
                <a:lnTo>
                  <a:pt x="0" y="5008562"/>
                </a:lnTo>
                <a:lnTo>
                  <a:pt x="0" y="0"/>
                </a:lnTo>
                <a:close/>
              </a:path>
            </a:pathLst>
          </a:custGeom>
          <a:gradFill>
            <a:gsLst>
              <a:gs pos="0">
                <a:schemeClr val="accent2">
                  <a:lumMod val="75000"/>
                </a:schemeClr>
              </a:gs>
              <a:gs pos="100000">
                <a:schemeClr val="accent4">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9" name="Rectangle: Rounded Corners 18">
            <a:extLst>
              <a:ext uri="{FF2B5EF4-FFF2-40B4-BE49-F238E27FC236}">
                <a16:creationId xmlns:a16="http://schemas.microsoft.com/office/drawing/2014/main" id="{F1D0B375-0D19-27FB-7ED8-5DFF52F9233C}"/>
              </a:ext>
            </a:extLst>
          </p:cNvPr>
          <p:cNvSpPr/>
          <p:nvPr/>
        </p:nvSpPr>
        <p:spPr>
          <a:xfrm>
            <a:off x="555063" y="1560138"/>
            <a:ext cx="1611742" cy="337680"/>
          </a:xfrm>
          <a:prstGeom prst="roundRect">
            <a:avLst>
              <a:gd name="adj" fmla="val 50000"/>
            </a:avLst>
          </a:prstGeom>
          <a:solidFill>
            <a:schemeClr val="accent1">
              <a:lumMod val="75000"/>
            </a:schemeClr>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noAutofit/>
          </a:bodyPr>
          <a:lstStyle/>
          <a:p>
            <a:pPr algn="ctr"/>
            <a:r>
              <a:rPr lang="en-US" sz="1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Launching 2H 2024 </a:t>
            </a:r>
          </a:p>
        </p:txBody>
      </p:sp>
      <p:grpSp>
        <p:nvGrpSpPr>
          <p:cNvPr id="6" name="Group 5">
            <a:extLst>
              <a:ext uri="{FF2B5EF4-FFF2-40B4-BE49-F238E27FC236}">
                <a16:creationId xmlns:a16="http://schemas.microsoft.com/office/drawing/2014/main" id="{69A82A71-32EB-0105-AE27-AE42F709998F}"/>
              </a:ext>
            </a:extLst>
          </p:cNvPr>
          <p:cNvGrpSpPr/>
          <p:nvPr/>
        </p:nvGrpSpPr>
        <p:grpSpPr>
          <a:xfrm>
            <a:off x="8108120" y="136633"/>
            <a:ext cx="2255083" cy="511914"/>
            <a:chOff x="8108118" y="136633"/>
            <a:chExt cx="2255083" cy="511914"/>
          </a:xfrm>
        </p:grpSpPr>
        <p:sp>
          <p:nvSpPr>
            <p:cNvPr id="8" name="Freeform: Shape 7">
              <a:extLst>
                <a:ext uri="{FF2B5EF4-FFF2-40B4-BE49-F238E27FC236}">
                  <a16:creationId xmlns:a16="http://schemas.microsoft.com/office/drawing/2014/main" id="{810E90F4-9453-DB47-0407-136252A106C9}"/>
                </a:ext>
              </a:extLst>
            </p:cNvPr>
            <p:cNvSpPr/>
            <p:nvPr/>
          </p:nvSpPr>
          <p:spPr>
            <a:xfrm>
              <a:off x="8108118" y="136633"/>
              <a:ext cx="2255083" cy="511914"/>
            </a:xfrm>
            <a:custGeom>
              <a:avLst/>
              <a:gdLst>
                <a:gd name="connsiteX0" fmla="*/ 0 w 2255083"/>
                <a:gd name="connsiteY0" fmla="*/ 255956 h 511914"/>
                <a:gd name="connsiteX1" fmla="*/ 0 w 2255083"/>
                <a:gd name="connsiteY1" fmla="*/ 255957 h 511914"/>
                <a:gd name="connsiteX2" fmla="*/ 0 w 2255083"/>
                <a:gd name="connsiteY2" fmla="*/ 255957 h 511914"/>
                <a:gd name="connsiteX3" fmla="*/ 255957 w 2255083"/>
                <a:gd name="connsiteY3" fmla="*/ 0 h 511914"/>
                <a:gd name="connsiteX4" fmla="*/ 2255083 w 2255083"/>
                <a:gd name="connsiteY4" fmla="*/ 0 h 511914"/>
                <a:gd name="connsiteX5" fmla="*/ 2255083 w 2255083"/>
                <a:gd name="connsiteY5" fmla="*/ 511914 h 511914"/>
                <a:gd name="connsiteX6" fmla="*/ 255957 w 2255083"/>
                <a:gd name="connsiteY6" fmla="*/ 511913 h 511914"/>
                <a:gd name="connsiteX7" fmla="*/ 20115 w 2255083"/>
                <a:gd name="connsiteY7" fmla="*/ 355586 h 511914"/>
                <a:gd name="connsiteX8" fmla="*/ 0 w 2255083"/>
                <a:gd name="connsiteY8" fmla="*/ 255957 h 511914"/>
                <a:gd name="connsiteX9" fmla="*/ 20115 w 2255083"/>
                <a:gd name="connsiteY9" fmla="*/ 156327 h 511914"/>
                <a:gd name="connsiteX10" fmla="*/ 255957 w 2255083"/>
                <a:gd name="connsiteY10" fmla="*/ 0 h 51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5083" h="511914">
                  <a:moveTo>
                    <a:pt x="0" y="255956"/>
                  </a:moveTo>
                  <a:lnTo>
                    <a:pt x="0" y="255957"/>
                  </a:lnTo>
                  <a:lnTo>
                    <a:pt x="0" y="255957"/>
                  </a:lnTo>
                  <a:close/>
                  <a:moveTo>
                    <a:pt x="255957" y="0"/>
                  </a:moveTo>
                  <a:lnTo>
                    <a:pt x="2255083" y="0"/>
                  </a:lnTo>
                  <a:lnTo>
                    <a:pt x="2255083" y="511914"/>
                  </a:lnTo>
                  <a:lnTo>
                    <a:pt x="255957" y="511913"/>
                  </a:lnTo>
                  <a:cubicBezTo>
                    <a:pt x="149937" y="511913"/>
                    <a:pt x="58971" y="447453"/>
                    <a:pt x="20115" y="355586"/>
                  </a:cubicBezTo>
                  <a:lnTo>
                    <a:pt x="0" y="255957"/>
                  </a:lnTo>
                  <a:lnTo>
                    <a:pt x="20115" y="156327"/>
                  </a:lnTo>
                  <a:cubicBezTo>
                    <a:pt x="58971" y="64460"/>
                    <a:pt x="149937" y="0"/>
                    <a:pt x="255957" y="0"/>
                  </a:cubicBezTo>
                  <a:close/>
                </a:path>
              </a:pathLst>
            </a:custGeom>
            <a:gradFill>
              <a:gsLst>
                <a:gs pos="50000">
                  <a:schemeClr val="bg1"/>
                </a:gs>
                <a:gs pos="83000">
                  <a:schemeClr val="bg1"/>
                </a:gs>
                <a:gs pos="100000">
                  <a:schemeClr val="bg1">
                    <a:lumMod val="95000"/>
                  </a:schemeClr>
                </a:gs>
              </a:gsLst>
              <a:lin ang="0" scaled="0"/>
            </a:gra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pic>
          <p:nvPicPr>
            <p:cNvPr id="9" name="Picture 8">
              <a:extLst>
                <a:ext uri="{FF2B5EF4-FFF2-40B4-BE49-F238E27FC236}">
                  <a16:creationId xmlns:a16="http://schemas.microsoft.com/office/drawing/2014/main" id="{DF156086-80B7-3E54-903B-D8A1CF2603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93689" y="154021"/>
              <a:ext cx="1558336" cy="477138"/>
            </a:xfrm>
            <a:prstGeom prst="rect">
              <a:avLst/>
            </a:prstGeom>
          </p:spPr>
        </p:pic>
      </p:grpSp>
      <p:sp>
        <p:nvSpPr>
          <p:cNvPr id="14" name="Slide Number Placeholder 2">
            <a:extLst>
              <a:ext uri="{FF2B5EF4-FFF2-40B4-BE49-F238E27FC236}">
                <a16:creationId xmlns:a16="http://schemas.microsoft.com/office/drawing/2014/main" id="{F264B32C-221D-DC48-BD73-20E2B9DC04AD}"/>
              </a:ext>
            </a:extLst>
          </p:cNvPr>
          <p:cNvSpPr>
            <a:spLocks noGrp="1"/>
          </p:cNvSpPr>
          <p:nvPr>
            <p:ph type="sldNum" sz="quarter" idx="12"/>
          </p:nvPr>
        </p:nvSpPr>
        <p:spPr>
          <a:xfrm>
            <a:off x="2" y="7358592"/>
            <a:ext cx="474948" cy="413808"/>
          </a:xfrm>
        </p:spPr>
        <p:txBody>
          <a:bodyPr/>
          <a:lstStyle/>
          <a:p>
            <a:fld id="{05BFBC55-CFB3-E64F-8BCC-34A4E1FBD227}" type="slidenum">
              <a:rPr lang="en-US" smtClean="0"/>
              <a:pPr/>
              <a:t>12</a:t>
            </a:fld>
            <a:endParaRPr lang="en-US" dirty="0"/>
          </a:p>
        </p:txBody>
      </p:sp>
      <p:sp>
        <p:nvSpPr>
          <p:cNvPr id="21" name="TextBox 20">
            <a:extLst>
              <a:ext uri="{FF2B5EF4-FFF2-40B4-BE49-F238E27FC236}">
                <a16:creationId xmlns:a16="http://schemas.microsoft.com/office/drawing/2014/main" id="{D159C7AC-8D5F-E413-F134-36BD30C24827}"/>
              </a:ext>
            </a:extLst>
          </p:cNvPr>
          <p:cNvSpPr txBox="1"/>
          <p:nvPr/>
        </p:nvSpPr>
        <p:spPr>
          <a:xfrm>
            <a:off x="561903" y="2021682"/>
            <a:ext cx="3451300" cy="3503523"/>
          </a:xfrm>
          <a:prstGeom prst="rect">
            <a:avLst/>
          </a:prstGeom>
          <a:noFill/>
        </p:spPr>
        <p:txBody>
          <a:bodyPr wrap="square" lIns="0" rtlCol="0">
            <a:spAutoFit/>
          </a:bodyPr>
          <a:lstStyle/>
          <a:p>
            <a:pPr marL="251982" indent="-25198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latin typeface="+mj-lt"/>
              </a:rPr>
              <a:t>Beginning in 2024, employers can offer new optional withdrawal types as a benefit to their employees</a:t>
            </a:r>
          </a:p>
          <a:p>
            <a:pPr marL="709146" lvl="1" indent="-25198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latin typeface="+mj-lt"/>
              </a:rPr>
              <a:t>Withdrawal for emergency expenses (provision 115)</a:t>
            </a:r>
          </a:p>
          <a:p>
            <a:pPr marL="709146" lvl="1" indent="-25198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latin typeface="+mj-lt"/>
              </a:rPr>
              <a:t>Domestic abuse (provision 314)</a:t>
            </a:r>
          </a:p>
          <a:p>
            <a:pPr marL="709146" lvl="1" indent="-25198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latin typeface="+mj-lt"/>
              </a:rPr>
              <a:t>Qualified Birth or Adoption Distribution (SECURE 1.0 provision 311)</a:t>
            </a:r>
          </a:p>
          <a:p>
            <a:pPr marL="709146" lvl="1" indent="-25198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latin typeface="+mj-lt"/>
              </a:rPr>
              <a:t>Qualified declared disaster withdrawal (provision 331)</a:t>
            </a:r>
          </a:p>
          <a:p>
            <a:pPr marL="709146" lvl="1" indent="-25198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latin typeface="+mj-lt"/>
              </a:rPr>
              <a:t>Effective 2025: Long-term care (provision 334)</a:t>
            </a:r>
          </a:p>
          <a:p>
            <a:pPr marL="709146" lvl="1" indent="-251982">
              <a:spcAft>
                <a:spcPts val="200"/>
              </a:spcAft>
              <a:buBlip>
                <a:blip r:embed="rId4">
                  <a:extLst>
                    <a:ext uri="{96DAC541-7B7A-43D3-8B79-37D633B846F1}">
                      <asvg:svgBlip xmlns:asvg="http://schemas.microsoft.com/office/drawing/2016/SVG/main" r:embed="rId5"/>
                    </a:ext>
                  </a:extLst>
                </a:blip>
              </a:buBlip>
            </a:pPr>
            <a:endParaRPr lang="en-US" sz="1400" dirty="0">
              <a:solidFill>
                <a:schemeClr val="bg1"/>
              </a:solidFill>
              <a:latin typeface="+mj-lt"/>
            </a:endParaRPr>
          </a:p>
          <a:p>
            <a:pPr marL="709146" lvl="1" indent="-251982">
              <a:spcAft>
                <a:spcPts val="200"/>
              </a:spcAft>
              <a:buBlip>
                <a:blip r:embed="rId4">
                  <a:extLst>
                    <a:ext uri="{96DAC541-7B7A-43D3-8B79-37D633B846F1}">
                      <asvg:svgBlip xmlns:asvg="http://schemas.microsoft.com/office/drawing/2016/SVG/main" r:embed="rId5"/>
                    </a:ext>
                  </a:extLst>
                </a:blip>
              </a:buBlip>
            </a:pPr>
            <a:endParaRPr lang="en-US" sz="1400" dirty="0">
              <a:solidFill>
                <a:schemeClr val="bg1"/>
              </a:solidFill>
              <a:latin typeface="+mj-lt"/>
            </a:endParaRPr>
          </a:p>
        </p:txBody>
      </p:sp>
      <p:sp>
        <p:nvSpPr>
          <p:cNvPr id="22" name="TextBox 21">
            <a:extLst>
              <a:ext uri="{FF2B5EF4-FFF2-40B4-BE49-F238E27FC236}">
                <a16:creationId xmlns:a16="http://schemas.microsoft.com/office/drawing/2014/main" id="{5E0C51C1-CE3D-1ED4-9034-A3D531BA9D43}"/>
              </a:ext>
            </a:extLst>
          </p:cNvPr>
          <p:cNvSpPr txBox="1"/>
          <p:nvPr/>
        </p:nvSpPr>
        <p:spPr>
          <a:xfrm>
            <a:off x="561901" y="4998839"/>
            <a:ext cx="3606038" cy="2087751"/>
          </a:xfrm>
          <a:prstGeom prst="rect">
            <a:avLst/>
          </a:prstGeom>
          <a:noFill/>
        </p:spPr>
        <p:txBody>
          <a:bodyPr wrap="square" lIns="0" tIns="45720" rIns="91440" bIns="45720" rtlCol="0" anchor="t">
            <a:spAutoFit/>
          </a:bodyPr>
          <a:lstStyle/>
          <a:p>
            <a:pPr>
              <a:spcAft>
                <a:spcPts val="200"/>
              </a:spcAft>
            </a:pPr>
            <a:r>
              <a:rPr lang="en-US" sz="1400" dirty="0">
                <a:solidFill>
                  <a:schemeClr val="bg1"/>
                </a:solidFill>
                <a:latin typeface="+mj-lt"/>
              </a:rPr>
              <a:t>Updated NetBenefits experience – paperless digital options where possible</a:t>
            </a:r>
          </a:p>
          <a:p>
            <a:pPr>
              <a:spcAft>
                <a:spcPts val="200"/>
              </a:spcAft>
            </a:pPr>
            <a:endParaRPr lang="en-US" sz="1100" dirty="0">
              <a:solidFill>
                <a:schemeClr val="bg1"/>
              </a:solidFill>
              <a:latin typeface="+mj-lt"/>
            </a:endParaRPr>
          </a:p>
          <a:p>
            <a:pPr marL="251442" indent="-25144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latin typeface="+mj-lt"/>
              </a:rPr>
              <a:t>Customizable emails</a:t>
            </a:r>
          </a:p>
          <a:p>
            <a:pPr marL="251442" indent="-25144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latin typeface="+mj-lt"/>
              </a:rPr>
              <a:t>An on-demand email featuring the 5 optional withdrawal types that Plan Sponsors can edit based on adoption</a:t>
            </a:r>
            <a:endParaRPr lang="en-US" sz="1400" b="1" dirty="0">
              <a:solidFill>
                <a:schemeClr val="bg1"/>
              </a:solidFill>
              <a:latin typeface="+mj-lt"/>
              <a:ea typeface="Calibri" panose="020F0502020204030204"/>
              <a:cs typeface="Calibri" panose="020F0502020204030204"/>
            </a:endParaRPr>
          </a:p>
          <a:p>
            <a:endParaRPr lang="en-US" sz="1400" b="1" dirty="0">
              <a:solidFill>
                <a:schemeClr val="bg1"/>
              </a:solidFill>
              <a:latin typeface="+mj-lt"/>
              <a:ea typeface="Calibri" panose="020F0502020204030204"/>
              <a:cs typeface="Calibri" panose="020F0502020204030204"/>
            </a:endParaRPr>
          </a:p>
          <a:p>
            <a:pPr marL="251442" indent="-251442">
              <a:spcAft>
                <a:spcPts val="200"/>
              </a:spcAft>
              <a:buBlip>
                <a:blip r:embed="rId4">
                  <a:extLst>
                    <a:ext uri="{96DAC541-7B7A-43D3-8B79-37D633B846F1}">
                      <asvg:svgBlip xmlns:asvg="http://schemas.microsoft.com/office/drawing/2016/SVG/main" r:embed="rId5"/>
                    </a:ext>
                  </a:extLst>
                </a:blip>
              </a:buBlip>
            </a:pPr>
            <a:endParaRPr lang="en-US" sz="1400" dirty="0">
              <a:solidFill>
                <a:schemeClr val="bg1"/>
              </a:solidFill>
              <a:latin typeface="+mj-lt"/>
              <a:ea typeface="Calibri" panose="020F0502020204030204"/>
              <a:cs typeface="Calibri" panose="020F0502020204030204"/>
            </a:endParaRPr>
          </a:p>
        </p:txBody>
      </p:sp>
      <p:sp>
        <p:nvSpPr>
          <p:cNvPr id="28" name="Title 27">
            <a:extLst>
              <a:ext uri="{FF2B5EF4-FFF2-40B4-BE49-F238E27FC236}">
                <a16:creationId xmlns:a16="http://schemas.microsoft.com/office/drawing/2014/main" id="{55068290-5238-5BA5-FDF3-6724CBE4E01F}"/>
              </a:ext>
            </a:extLst>
          </p:cNvPr>
          <p:cNvSpPr>
            <a:spLocks noGrp="1"/>
          </p:cNvSpPr>
          <p:nvPr>
            <p:ph type="title"/>
          </p:nvPr>
        </p:nvSpPr>
        <p:spPr/>
        <p:txBody>
          <a:bodyPr/>
          <a:lstStyle/>
          <a:p>
            <a:r>
              <a:rPr lang="en-US" dirty="0"/>
              <a:t>New withdrawal types</a:t>
            </a:r>
          </a:p>
        </p:txBody>
      </p:sp>
      <p:pic>
        <p:nvPicPr>
          <p:cNvPr id="3" name="Picture 2">
            <a:extLst>
              <a:ext uri="{FF2B5EF4-FFF2-40B4-BE49-F238E27FC236}">
                <a16:creationId xmlns:a16="http://schemas.microsoft.com/office/drawing/2014/main" id="{C2F7845E-0399-A662-50F3-BEB83BD21B6F}"/>
              </a:ext>
            </a:extLst>
          </p:cNvPr>
          <p:cNvPicPr>
            <a:picLocks noChangeAspect="1"/>
          </p:cNvPicPr>
          <p:nvPr/>
        </p:nvPicPr>
        <p:blipFill>
          <a:blip r:embed="rId6"/>
          <a:stretch>
            <a:fillRect/>
          </a:stretch>
        </p:blipFill>
        <p:spPr>
          <a:xfrm>
            <a:off x="7627625" y="3797191"/>
            <a:ext cx="2444697" cy="3532820"/>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E9A683AE-DAA8-4417-80E4-370816A648DB}"/>
              </a:ext>
            </a:extLst>
          </p:cNvPr>
          <p:cNvPicPr>
            <a:picLocks noChangeAspect="1"/>
          </p:cNvPicPr>
          <p:nvPr/>
        </p:nvPicPr>
        <p:blipFill>
          <a:blip r:embed="rId7"/>
          <a:stretch>
            <a:fillRect/>
          </a:stretch>
        </p:blipFill>
        <p:spPr>
          <a:xfrm>
            <a:off x="4821798" y="996049"/>
            <a:ext cx="2490899" cy="3532820"/>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86722BD9-06CB-3B21-0254-158AC60454B4}"/>
              </a:ext>
            </a:extLst>
          </p:cNvPr>
          <p:cNvPicPr>
            <a:picLocks noChangeAspect="1"/>
          </p:cNvPicPr>
          <p:nvPr/>
        </p:nvPicPr>
        <p:blipFill>
          <a:blip r:embed="rId8"/>
          <a:stretch>
            <a:fillRect/>
          </a:stretch>
        </p:blipFill>
        <p:spPr>
          <a:xfrm>
            <a:off x="7596897" y="996048"/>
            <a:ext cx="2475427" cy="2652922"/>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01E7114D-242A-A7D1-012C-5B0002EBDC61}"/>
              </a:ext>
            </a:extLst>
          </p:cNvPr>
          <p:cNvPicPr>
            <a:picLocks noChangeAspect="1"/>
          </p:cNvPicPr>
          <p:nvPr/>
        </p:nvPicPr>
        <p:blipFill>
          <a:blip r:embed="rId9"/>
          <a:stretch>
            <a:fillRect/>
          </a:stretch>
        </p:blipFill>
        <p:spPr>
          <a:xfrm>
            <a:off x="4672386" y="4754129"/>
            <a:ext cx="2800498" cy="2398164"/>
          </a:xfrm>
          <a:prstGeom prst="rect">
            <a:avLst/>
          </a:prstGeom>
          <a:ln>
            <a:noFill/>
          </a:ln>
          <a:effectLst>
            <a:outerShdw blurRad="292100" dist="139700" dir="2700000" algn="tl" rotWithShape="0">
              <a:srgbClr val="333333">
                <a:alpha val="65000"/>
              </a:srgbClr>
            </a:outerShdw>
          </a:effectLst>
        </p:spPr>
      </p:pic>
      <p:sp>
        <p:nvSpPr>
          <p:cNvPr id="25" name="Text Placeholder 24">
            <a:extLst>
              <a:ext uri="{FF2B5EF4-FFF2-40B4-BE49-F238E27FC236}">
                <a16:creationId xmlns:a16="http://schemas.microsoft.com/office/drawing/2014/main" id="{F76F9B07-5EB7-6C3B-3863-BBC0D9EB117D}"/>
              </a:ext>
            </a:extLst>
          </p:cNvPr>
          <p:cNvSpPr>
            <a:spLocks noGrp="1"/>
          </p:cNvSpPr>
          <p:nvPr>
            <p:ph type="body" sz="quarter" idx="13"/>
          </p:nvPr>
        </p:nvSpPr>
        <p:spPr/>
        <p:txBody>
          <a:bodyPr/>
          <a:lstStyle/>
          <a:p>
            <a:r>
              <a:rPr lang="en-US" dirty="0"/>
              <a:t>Optional Provisions 115, 314, 311, 331, 334</a:t>
            </a:r>
          </a:p>
        </p:txBody>
      </p:sp>
    </p:spTree>
    <p:extLst>
      <p:ext uri="{BB962C8B-B14F-4D97-AF65-F5344CB8AC3E}">
        <p14:creationId xmlns:p14="http://schemas.microsoft.com/office/powerpoint/2010/main" val="427602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50"/>
                                        <p:tgtEl>
                                          <p:spTgt spid="19"/>
                                        </p:tgtEl>
                                      </p:cBhvr>
                                    </p:animEffect>
                                  </p:childTnLst>
                                </p:cTn>
                              </p:par>
                              <p:par>
                                <p:cTn id="8" presetID="42" presetClass="path" presetSubtype="0" decel="100000" fill="hold" grpId="1" nodeType="withEffect">
                                  <p:stCondLst>
                                    <p:cond delay="0"/>
                                  </p:stCondLst>
                                  <p:childTnLst>
                                    <p:animMotion origin="layout" path="M -6.37255E-7 -0.03473 L -6.37255E-7 3.52941E-6 " pathEditMode="relative" rAng="0" ptsTypes="AA">
                                      <p:cBhvr>
                                        <p:cTn id="9" dur="500" fill="hold"/>
                                        <p:tgtEl>
                                          <p:spTgt spid="19"/>
                                        </p:tgtEl>
                                        <p:attrNameLst>
                                          <p:attrName>ppt_x</p:attrName>
                                          <p:attrName>ppt_y</p:attrName>
                                        </p:attrNameLst>
                                      </p:cBhvr>
                                      <p:rCtr x="0" y="1736"/>
                                    </p:animMotion>
                                  </p:childTnLst>
                                </p:cTn>
                              </p:par>
                              <p:par>
                                <p:cTn id="10" presetID="10"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50"/>
                                        <p:tgtEl>
                                          <p:spTgt spid="21"/>
                                        </p:tgtEl>
                                      </p:cBhvr>
                                    </p:animEffect>
                                  </p:childTnLst>
                                </p:cTn>
                              </p:par>
                              <p:par>
                                <p:cTn id="13" presetID="42" presetClass="path" presetSubtype="0" decel="100000" fill="hold" grpId="1" nodeType="withEffect">
                                  <p:stCondLst>
                                    <p:cond delay="0"/>
                                  </p:stCondLst>
                                  <p:childTnLst>
                                    <p:animMotion origin="layout" path="M -0.01716 -0.0002 L -1.42157E-6 -4.11765E-6 " pathEditMode="relative" rAng="0" ptsTypes="AA">
                                      <p:cBhvr>
                                        <p:cTn id="14" dur="500" fill="hold"/>
                                        <p:tgtEl>
                                          <p:spTgt spid="21"/>
                                        </p:tgtEl>
                                        <p:attrNameLst>
                                          <p:attrName>ppt_x</p:attrName>
                                          <p:attrName>ppt_y</p:attrName>
                                        </p:attrNameLst>
                                      </p:cBhvr>
                                      <p:rCtr x="858" y="0"/>
                                    </p:animMotion>
                                  </p:childTnLst>
                                </p:cTn>
                              </p:par>
                              <p:par>
                                <p:cTn id="15" presetID="10"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250"/>
                                        <p:tgtEl>
                                          <p:spTgt spid="22"/>
                                        </p:tgtEl>
                                      </p:cBhvr>
                                    </p:animEffect>
                                  </p:childTnLst>
                                </p:cTn>
                              </p:par>
                              <p:par>
                                <p:cTn id="18" presetID="42" presetClass="path" presetSubtype="0" decel="100000" fill="hold" grpId="1" nodeType="withEffect">
                                  <p:stCondLst>
                                    <p:cond delay="0"/>
                                  </p:stCondLst>
                                  <p:childTnLst>
                                    <p:animMotion origin="layout" path="M -0.01715 -0.0002 L -4.36275E-6 3.92157E-7 " pathEditMode="relative" rAng="0" ptsTypes="AA">
                                      <p:cBhvr>
                                        <p:cTn id="19" dur="500" fill="hold"/>
                                        <p:tgtEl>
                                          <p:spTgt spid="22"/>
                                        </p:tgtEl>
                                        <p:attrNameLst>
                                          <p:attrName>ppt_x</p:attrName>
                                          <p:attrName>ppt_y</p:attrName>
                                        </p:attrNameLst>
                                      </p:cBhvr>
                                      <p:rCtr x="85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1" grpId="0"/>
      <p:bldP spid="21" grpId="1"/>
      <p:bldP spid="22" grpId="0"/>
      <p:bldP spid="22"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row: Pentagon 11">
            <a:extLst>
              <a:ext uri="{FF2B5EF4-FFF2-40B4-BE49-F238E27FC236}">
                <a16:creationId xmlns:a16="http://schemas.microsoft.com/office/drawing/2014/main" id="{3611BC3B-FA43-6086-24ED-C673B55D88C5}"/>
              </a:ext>
            </a:extLst>
          </p:cNvPr>
          <p:cNvSpPr/>
          <p:nvPr/>
        </p:nvSpPr>
        <p:spPr>
          <a:xfrm rot="10800000" flipH="1">
            <a:off x="5" y="1721998"/>
            <a:ext cx="5597397" cy="5008562"/>
          </a:xfrm>
          <a:prstGeom prst="homePlate">
            <a:avLst>
              <a:gd name="adj" fmla="val 17075"/>
            </a:avLst>
          </a:prstGeom>
          <a:gradFill>
            <a:gsLst>
              <a:gs pos="0">
                <a:schemeClr val="accent2">
                  <a:lumMod val="75000"/>
                </a:schemeClr>
              </a:gs>
              <a:gs pos="100000">
                <a:schemeClr val="accent4">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9" name="Rectangle: Rounded Corners 18">
            <a:extLst>
              <a:ext uri="{FF2B5EF4-FFF2-40B4-BE49-F238E27FC236}">
                <a16:creationId xmlns:a16="http://schemas.microsoft.com/office/drawing/2014/main" id="{F1D0B375-0D19-27FB-7ED8-5DFF52F9233C}"/>
              </a:ext>
            </a:extLst>
          </p:cNvPr>
          <p:cNvSpPr/>
          <p:nvPr/>
        </p:nvSpPr>
        <p:spPr>
          <a:xfrm>
            <a:off x="555063" y="1560138"/>
            <a:ext cx="1611742" cy="337680"/>
          </a:xfrm>
          <a:prstGeom prst="roundRect">
            <a:avLst>
              <a:gd name="adj" fmla="val 50000"/>
            </a:avLst>
          </a:prstGeom>
          <a:solidFill>
            <a:schemeClr val="accent1">
              <a:lumMod val="75000"/>
            </a:schemeClr>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noAutofit/>
          </a:bodyPr>
          <a:lstStyle/>
          <a:p>
            <a:pPr algn="ctr"/>
            <a:r>
              <a:rPr lang="en-US" sz="1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Launching Q4 2024 </a:t>
            </a:r>
          </a:p>
        </p:txBody>
      </p:sp>
      <p:grpSp>
        <p:nvGrpSpPr>
          <p:cNvPr id="6" name="Group 5">
            <a:extLst>
              <a:ext uri="{FF2B5EF4-FFF2-40B4-BE49-F238E27FC236}">
                <a16:creationId xmlns:a16="http://schemas.microsoft.com/office/drawing/2014/main" id="{69A82A71-32EB-0105-AE27-AE42F709998F}"/>
              </a:ext>
            </a:extLst>
          </p:cNvPr>
          <p:cNvGrpSpPr/>
          <p:nvPr/>
        </p:nvGrpSpPr>
        <p:grpSpPr>
          <a:xfrm>
            <a:off x="8108120" y="136633"/>
            <a:ext cx="2255083" cy="511914"/>
            <a:chOff x="8108118" y="136633"/>
            <a:chExt cx="2255083" cy="511914"/>
          </a:xfrm>
        </p:grpSpPr>
        <p:sp>
          <p:nvSpPr>
            <p:cNvPr id="8" name="Freeform: Shape 7">
              <a:extLst>
                <a:ext uri="{FF2B5EF4-FFF2-40B4-BE49-F238E27FC236}">
                  <a16:creationId xmlns:a16="http://schemas.microsoft.com/office/drawing/2014/main" id="{810E90F4-9453-DB47-0407-136252A106C9}"/>
                </a:ext>
              </a:extLst>
            </p:cNvPr>
            <p:cNvSpPr/>
            <p:nvPr/>
          </p:nvSpPr>
          <p:spPr>
            <a:xfrm>
              <a:off x="8108118" y="136633"/>
              <a:ext cx="2255083" cy="511914"/>
            </a:xfrm>
            <a:custGeom>
              <a:avLst/>
              <a:gdLst>
                <a:gd name="connsiteX0" fmla="*/ 0 w 2255083"/>
                <a:gd name="connsiteY0" fmla="*/ 255956 h 511914"/>
                <a:gd name="connsiteX1" fmla="*/ 0 w 2255083"/>
                <a:gd name="connsiteY1" fmla="*/ 255957 h 511914"/>
                <a:gd name="connsiteX2" fmla="*/ 0 w 2255083"/>
                <a:gd name="connsiteY2" fmla="*/ 255957 h 511914"/>
                <a:gd name="connsiteX3" fmla="*/ 255957 w 2255083"/>
                <a:gd name="connsiteY3" fmla="*/ 0 h 511914"/>
                <a:gd name="connsiteX4" fmla="*/ 2255083 w 2255083"/>
                <a:gd name="connsiteY4" fmla="*/ 0 h 511914"/>
                <a:gd name="connsiteX5" fmla="*/ 2255083 w 2255083"/>
                <a:gd name="connsiteY5" fmla="*/ 511914 h 511914"/>
                <a:gd name="connsiteX6" fmla="*/ 255957 w 2255083"/>
                <a:gd name="connsiteY6" fmla="*/ 511913 h 511914"/>
                <a:gd name="connsiteX7" fmla="*/ 20115 w 2255083"/>
                <a:gd name="connsiteY7" fmla="*/ 355586 h 511914"/>
                <a:gd name="connsiteX8" fmla="*/ 0 w 2255083"/>
                <a:gd name="connsiteY8" fmla="*/ 255957 h 511914"/>
                <a:gd name="connsiteX9" fmla="*/ 20115 w 2255083"/>
                <a:gd name="connsiteY9" fmla="*/ 156327 h 511914"/>
                <a:gd name="connsiteX10" fmla="*/ 255957 w 2255083"/>
                <a:gd name="connsiteY10" fmla="*/ 0 h 51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5083" h="511914">
                  <a:moveTo>
                    <a:pt x="0" y="255956"/>
                  </a:moveTo>
                  <a:lnTo>
                    <a:pt x="0" y="255957"/>
                  </a:lnTo>
                  <a:lnTo>
                    <a:pt x="0" y="255957"/>
                  </a:lnTo>
                  <a:close/>
                  <a:moveTo>
                    <a:pt x="255957" y="0"/>
                  </a:moveTo>
                  <a:lnTo>
                    <a:pt x="2255083" y="0"/>
                  </a:lnTo>
                  <a:lnTo>
                    <a:pt x="2255083" y="511914"/>
                  </a:lnTo>
                  <a:lnTo>
                    <a:pt x="255957" y="511913"/>
                  </a:lnTo>
                  <a:cubicBezTo>
                    <a:pt x="149937" y="511913"/>
                    <a:pt x="58971" y="447453"/>
                    <a:pt x="20115" y="355586"/>
                  </a:cubicBezTo>
                  <a:lnTo>
                    <a:pt x="0" y="255957"/>
                  </a:lnTo>
                  <a:lnTo>
                    <a:pt x="20115" y="156327"/>
                  </a:lnTo>
                  <a:cubicBezTo>
                    <a:pt x="58971" y="64460"/>
                    <a:pt x="149937" y="0"/>
                    <a:pt x="255957" y="0"/>
                  </a:cubicBezTo>
                  <a:close/>
                </a:path>
              </a:pathLst>
            </a:custGeom>
            <a:gradFill>
              <a:gsLst>
                <a:gs pos="50000">
                  <a:schemeClr val="bg1"/>
                </a:gs>
                <a:gs pos="83000">
                  <a:schemeClr val="bg1"/>
                </a:gs>
                <a:gs pos="100000">
                  <a:schemeClr val="bg1">
                    <a:lumMod val="95000"/>
                  </a:schemeClr>
                </a:gs>
              </a:gsLst>
              <a:lin ang="0" scaled="0"/>
            </a:gra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pic>
          <p:nvPicPr>
            <p:cNvPr id="9" name="Picture 8">
              <a:extLst>
                <a:ext uri="{FF2B5EF4-FFF2-40B4-BE49-F238E27FC236}">
                  <a16:creationId xmlns:a16="http://schemas.microsoft.com/office/drawing/2014/main" id="{DF156086-80B7-3E54-903B-D8A1CF2603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93689" y="154021"/>
              <a:ext cx="1558336" cy="477138"/>
            </a:xfrm>
            <a:prstGeom prst="rect">
              <a:avLst/>
            </a:prstGeom>
          </p:spPr>
        </p:pic>
      </p:grpSp>
      <p:sp>
        <p:nvSpPr>
          <p:cNvPr id="14" name="Slide Number Placeholder 2">
            <a:extLst>
              <a:ext uri="{FF2B5EF4-FFF2-40B4-BE49-F238E27FC236}">
                <a16:creationId xmlns:a16="http://schemas.microsoft.com/office/drawing/2014/main" id="{F264B32C-221D-DC48-BD73-20E2B9DC04AD}"/>
              </a:ext>
            </a:extLst>
          </p:cNvPr>
          <p:cNvSpPr>
            <a:spLocks noGrp="1"/>
          </p:cNvSpPr>
          <p:nvPr>
            <p:ph type="sldNum" sz="quarter" idx="12"/>
          </p:nvPr>
        </p:nvSpPr>
        <p:spPr>
          <a:xfrm>
            <a:off x="2" y="7358592"/>
            <a:ext cx="474948" cy="413808"/>
          </a:xfrm>
        </p:spPr>
        <p:txBody>
          <a:bodyPr/>
          <a:lstStyle/>
          <a:p>
            <a:fld id="{05BFBC55-CFB3-E64F-8BCC-34A4E1FBD227}" type="slidenum">
              <a:rPr lang="en-US" smtClean="0"/>
              <a:pPr/>
              <a:t>13</a:t>
            </a:fld>
            <a:endParaRPr lang="en-US" dirty="0"/>
          </a:p>
        </p:txBody>
      </p:sp>
      <p:sp>
        <p:nvSpPr>
          <p:cNvPr id="21" name="TextBox 20">
            <a:extLst>
              <a:ext uri="{FF2B5EF4-FFF2-40B4-BE49-F238E27FC236}">
                <a16:creationId xmlns:a16="http://schemas.microsoft.com/office/drawing/2014/main" id="{D159C7AC-8D5F-E413-F134-36BD30C24827}"/>
              </a:ext>
            </a:extLst>
          </p:cNvPr>
          <p:cNvSpPr txBox="1"/>
          <p:nvPr/>
        </p:nvSpPr>
        <p:spPr>
          <a:xfrm>
            <a:off x="561905" y="2021678"/>
            <a:ext cx="4016727" cy="4442242"/>
          </a:xfrm>
          <a:prstGeom prst="rect">
            <a:avLst/>
          </a:prstGeom>
          <a:noFill/>
        </p:spPr>
        <p:txBody>
          <a:bodyPr wrap="square" lIns="0" rtlCol="0">
            <a:spAutoFit/>
          </a:bodyPr>
          <a:lstStyle/>
          <a:p>
            <a:pPr>
              <a:spcAft>
                <a:spcPts val="200"/>
              </a:spcAft>
            </a:pPr>
            <a:r>
              <a:rPr lang="en-US" sz="1400" dirty="0">
                <a:solidFill>
                  <a:schemeClr val="bg1"/>
                </a:solidFill>
                <a:latin typeface="+mj-lt"/>
              </a:rPr>
              <a:t>Starting January 1, 2025, individuals turning age 60 to 63 will be able to make catch-up contributions totaling the higher of $10,000 or 150% of that year’s regular catch-up amount annually to retirement  plan. </a:t>
            </a:r>
          </a:p>
          <a:p>
            <a:pPr marL="251982" indent="-251982">
              <a:spcAft>
                <a:spcPts val="200"/>
              </a:spcAft>
              <a:buBlip>
                <a:blip r:embed="rId4">
                  <a:extLst>
                    <a:ext uri="{96DAC541-7B7A-43D3-8B79-37D633B846F1}">
                      <asvg:svgBlip xmlns:asvg="http://schemas.microsoft.com/office/drawing/2016/SVG/main" r:embed="rId5"/>
                    </a:ext>
                  </a:extLst>
                </a:blip>
              </a:buBlip>
            </a:pPr>
            <a:endParaRPr lang="en-US" sz="1400" dirty="0">
              <a:solidFill>
                <a:schemeClr val="bg1"/>
              </a:solidFill>
              <a:latin typeface="+mj-lt"/>
            </a:endParaRPr>
          </a:p>
          <a:p>
            <a:pPr>
              <a:spcAft>
                <a:spcPts val="200"/>
              </a:spcAft>
            </a:pPr>
            <a:r>
              <a:rPr lang="en-GB" sz="1400" dirty="0">
                <a:solidFill>
                  <a:schemeClr val="bg1"/>
                </a:solidFill>
              </a:rPr>
              <a:t>Fidelity is educating eligible participants via:</a:t>
            </a:r>
            <a:endParaRPr lang="en-US" sz="1400" dirty="0">
              <a:solidFill>
                <a:schemeClr val="bg1"/>
              </a:solidFill>
              <a:ea typeface="Calibri"/>
              <a:cs typeface="Calibri"/>
            </a:endParaRPr>
          </a:p>
          <a:p>
            <a:pPr marL="709146" lvl="1" indent="-25198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latin typeface="+mj-lt"/>
                <a:hlinkClick r:id="rId6">
                  <a:extLst>
                    <a:ext uri="{A12FA001-AC4F-418D-AE19-62706E023703}">
                      <ahyp:hlinkClr xmlns:ahyp="http://schemas.microsoft.com/office/drawing/2018/hyperlinkcolor" val="tx"/>
                    </a:ext>
                  </a:extLst>
                </a:hlinkClick>
              </a:rPr>
              <a:t>Fact Sheet</a:t>
            </a:r>
            <a:r>
              <a:rPr lang="en-US" sz="1400" dirty="0">
                <a:solidFill>
                  <a:schemeClr val="bg1"/>
                </a:solidFill>
                <a:latin typeface="+mj-lt"/>
              </a:rPr>
              <a:t> </a:t>
            </a:r>
          </a:p>
          <a:p>
            <a:pPr marL="709146" lvl="1" indent="-25198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latin typeface="+mj-lt"/>
              </a:rPr>
              <a:t>NetBenefits On-Site &amp; Mobile Messaging targeting participants turning 60-63 in the calendar year</a:t>
            </a:r>
          </a:p>
          <a:p>
            <a:pPr marL="709146" lvl="1" indent="-25198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latin typeface="+mj-lt"/>
              </a:rPr>
              <a:t>CommHub emails:</a:t>
            </a:r>
          </a:p>
          <a:p>
            <a:pPr marL="1166313" lvl="2" indent="-25198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latin typeface="+mj-lt"/>
              </a:rPr>
              <a:t>Announcing Higher Catch-up benefit</a:t>
            </a:r>
          </a:p>
          <a:p>
            <a:pPr marL="1166313" lvl="2" indent="-25198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latin typeface="+mj-lt"/>
              </a:rPr>
              <a:t>Educational Evergreen Template – Regular Catch-Up</a:t>
            </a:r>
          </a:p>
          <a:p>
            <a:pPr marL="1166313" lvl="2" indent="-251982">
              <a:spcAft>
                <a:spcPts val="200"/>
              </a:spcAft>
              <a:buBlip>
                <a:blip r:embed="rId4">
                  <a:extLst>
                    <a:ext uri="{96DAC541-7B7A-43D3-8B79-37D633B846F1}">
                      <asvg:svgBlip xmlns:asvg="http://schemas.microsoft.com/office/drawing/2016/SVG/main" r:embed="rId5"/>
                    </a:ext>
                  </a:extLst>
                </a:blip>
              </a:buBlip>
            </a:pPr>
            <a:r>
              <a:rPr lang="en-US" sz="1400" dirty="0">
                <a:solidFill>
                  <a:schemeClr val="bg1"/>
                </a:solidFill>
              </a:rPr>
              <a:t>Educational Evergreen Template – Higher Catch-Up</a:t>
            </a:r>
            <a:endParaRPr lang="en-US" sz="1400" dirty="0">
              <a:solidFill>
                <a:schemeClr val="bg1"/>
              </a:solidFill>
              <a:latin typeface="+mj-lt"/>
            </a:endParaRPr>
          </a:p>
          <a:p>
            <a:pPr>
              <a:spcAft>
                <a:spcPts val="200"/>
              </a:spcAft>
            </a:pPr>
            <a:endParaRPr lang="en-US" sz="1400" dirty="0">
              <a:solidFill>
                <a:schemeClr val="bg1"/>
              </a:solidFill>
              <a:latin typeface="+mj-lt"/>
            </a:endParaRPr>
          </a:p>
          <a:p>
            <a:pPr>
              <a:spcAft>
                <a:spcPts val="200"/>
              </a:spcAft>
            </a:pPr>
            <a:r>
              <a:rPr lang="en-US" sz="1400" dirty="0">
                <a:solidFill>
                  <a:schemeClr val="bg1"/>
                </a:solidFill>
                <a:latin typeface="+mj-lt"/>
              </a:rPr>
              <a:t>A </a:t>
            </a:r>
            <a:r>
              <a:rPr lang="en-US" sz="1400" dirty="0">
                <a:solidFill>
                  <a:schemeClr val="bg1"/>
                </a:solidFill>
                <a:hlinkClick r:id="rId7">
                  <a:extLst>
                    <a:ext uri="{A12FA001-AC4F-418D-AE19-62706E023703}">
                      <ahyp:hlinkClr xmlns:ahyp="http://schemas.microsoft.com/office/drawing/2018/hyperlinkcolor" val="tx"/>
                    </a:ext>
                  </a:extLst>
                </a:hlinkClick>
              </a:rPr>
              <a:t>PSW Page</a:t>
            </a:r>
            <a:r>
              <a:rPr lang="en-US" sz="1400" dirty="0">
                <a:solidFill>
                  <a:schemeClr val="bg1"/>
                </a:solidFill>
              </a:rPr>
              <a:t> </a:t>
            </a:r>
            <a:r>
              <a:rPr lang="en-US" sz="1400" dirty="0">
                <a:solidFill>
                  <a:schemeClr val="bg1"/>
                </a:solidFill>
                <a:latin typeface="+mj-lt"/>
              </a:rPr>
              <a:t>has also been created with these materials.</a:t>
            </a:r>
          </a:p>
        </p:txBody>
      </p:sp>
      <p:sp>
        <p:nvSpPr>
          <p:cNvPr id="28" name="Title 27">
            <a:extLst>
              <a:ext uri="{FF2B5EF4-FFF2-40B4-BE49-F238E27FC236}">
                <a16:creationId xmlns:a16="http://schemas.microsoft.com/office/drawing/2014/main" id="{55068290-5238-5BA5-FDF3-6724CBE4E01F}"/>
              </a:ext>
            </a:extLst>
          </p:cNvPr>
          <p:cNvSpPr>
            <a:spLocks noGrp="1"/>
          </p:cNvSpPr>
          <p:nvPr>
            <p:ph type="title"/>
          </p:nvPr>
        </p:nvSpPr>
        <p:spPr/>
        <p:txBody>
          <a:bodyPr/>
          <a:lstStyle/>
          <a:p>
            <a:r>
              <a:rPr lang="en-US" dirty="0"/>
              <a:t>Higher Catch-Up Limit for Participants</a:t>
            </a:r>
          </a:p>
        </p:txBody>
      </p:sp>
      <p:sp>
        <p:nvSpPr>
          <p:cNvPr id="25" name="Text Placeholder 24">
            <a:extLst>
              <a:ext uri="{FF2B5EF4-FFF2-40B4-BE49-F238E27FC236}">
                <a16:creationId xmlns:a16="http://schemas.microsoft.com/office/drawing/2014/main" id="{F76F9B07-5EB7-6C3B-3863-BBC0D9EB117D}"/>
              </a:ext>
            </a:extLst>
          </p:cNvPr>
          <p:cNvSpPr>
            <a:spLocks noGrp="1"/>
          </p:cNvSpPr>
          <p:nvPr>
            <p:ph type="body" sz="quarter" idx="13"/>
          </p:nvPr>
        </p:nvSpPr>
        <p:spPr/>
        <p:txBody>
          <a:bodyPr/>
          <a:lstStyle/>
          <a:p>
            <a:r>
              <a:rPr lang="en-US" dirty="0"/>
              <a:t>Optional Provision 109</a:t>
            </a:r>
          </a:p>
        </p:txBody>
      </p:sp>
      <p:pic>
        <p:nvPicPr>
          <p:cNvPr id="1026" name="Picture 2">
            <a:extLst>
              <a:ext uri="{FF2B5EF4-FFF2-40B4-BE49-F238E27FC236}">
                <a16:creationId xmlns:a16="http://schemas.microsoft.com/office/drawing/2014/main" id="{1408E7B5-FB33-3EA3-AD8B-EE8B2AD412C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15017" y="1968803"/>
            <a:ext cx="2066096" cy="281299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84360FF-29DC-585B-F900-4A436CA30B03}"/>
              </a:ext>
            </a:extLst>
          </p:cNvPr>
          <p:cNvSpPr txBox="1"/>
          <p:nvPr/>
        </p:nvSpPr>
        <p:spPr>
          <a:xfrm>
            <a:off x="4924077" y="1718716"/>
            <a:ext cx="2388616" cy="253916"/>
          </a:xfrm>
          <a:prstGeom prst="rect">
            <a:avLst/>
          </a:prstGeom>
          <a:noFill/>
        </p:spPr>
        <p:txBody>
          <a:bodyPr wrap="square" rtlCol="0">
            <a:spAutoFit/>
          </a:bodyPr>
          <a:lstStyle/>
          <a:p>
            <a:r>
              <a:rPr lang="en-US" sz="1050" dirty="0"/>
              <a:t>CommHub Code: </a:t>
            </a:r>
            <a:r>
              <a:rPr lang="en-US" sz="1050" dirty="0" err="1"/>
              <a:t>HigherCatchUpLaunch</a:t>
            </a:r>
            <a:endParaRPr lang="en-US" sz="1050" dirty="0"/>
          </a:p>
        </p:txBody>
      </p:sp>
      <p:grpSp>
        <p:nvGrpSpPr>
          <p:cNvPr id="4" name="Group 3">
            <a:extLst>
              <a:ext uri="{FF2B5EF4-FFF2-40B4-BE49-F238E27FC236}">
                <a16:creationId xmlns:a16="http://schemas.microsoft.com/office/drawing/2014/main" id="{3AB7EAC1-3920-0208-B5BC-FA022B666BFB}"/>
              </a:ext>
            </a:extLst>
          </p:cNvPr>
          <p:cNvGrpSpPr/>
          <p:nvPr/>
        </p:nvGrpSpPr>
        <p:grpSpPr>
          <a:xfrm>
            <a:off x="6515562" y="2686423"/>
            <a:ext cx="2006344" cy="2439482"/>
            <a:chOff x="7606451" y="1361373"/>
            <a:chExt cx="3891786" cy="4320126"/>
          </a:xfrm>
          <a:effectLst>
            <a:outerShdw blurRad="50800" dist="38100" dir="2700000" algn="tl" rotWithShape="0">
              <a:prstClr val="black">
                <a:alpha val="40000"/>
              </a:prstClr>
            </a:outerShdw>
          </a:effectLst>
        </p:grpSpPr>
        <p:pic>
          <p:nvPicPr>
            <p:cNvPr id="5" name="Picture 4">
              <a:extLst>
                <a:ext uri="{FF2B5EF4-FFF2-40B4-BE49-F238E27FC236}">
                  <a16:creationId xmlns:a16="http://schemas.microsoft.com/office/drawing/2014/main" id="{A61CF972-58FC-EED0-CB0A-0E451B1A1265}"/>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606451" y="1361373"/>
              <a:ext cx="3891786" cy="4320126"/>
            </a:xfrm>
            <a:prstGeom prst="rect">
              <a:avLst/>
            </a:prstGeom>
          </p:spPr>
        </p:pic>
        <p:pic>
          <p:nvPicPr>
            <p:cNvPr id="10" name="Picture 9">
              <a:extLst>
                <a:ext uri="{FF2B5EF4-FFF2-40B4-BE49-F238E27FC236}">
                  <a16:creationId xmlns:a16="http://schemas.microsoft.com/office/drawing/2014/main" id="{85148154-FC70-14C7-EF57-718FE1EBFAAD}"/>
                </a:ext>
              </a:extLst>
            </p:cNvPr>
            <p:cNvPicPr>
              <a:picLocks noChangeAspect="1"/>
            </p:cNvPicPr>
            <p:nvPr/>
          </p:nvPicPr>
          <p:blipFill>
            <a:blip r:embed="rId10"/>
            <a:stretch>
              <a:fillRect/>
            </a:stretch>
          </p:blipFill>
          <p:spPr>
            <a:xfrm>
              <a:off x="7672789" y="1830182"/>
              <a:ext cx="1476581" cy="257211"/>
            </a:xfrm>
            <a:prstGeom prst="rect">
              <a:avLst/>
            </a:prstGeom>
          </p:spPr>
        </p:pic>
      </p:grpSp>
      <p:sp>
        <p:nvSpPr>
          <p:cNvPr id="15" name="TextBox 14">
            <a:extLst>
              <a:ext uri="{FF2B5EF4-FFF2-40B4-BE49-F238E27FC236}">
                <a16:creationId xmlns:a16="http://schemas.microsoft.com/office/drawing/2014/main" id="{477292AB-D595-F48D-C300-311E6E9BF296}"/>
              </a:ext>
            </a:extLst>
          </p:cNvPr>
          <p:cNvSpPr txBox="1"/>
          <p:nvPr/>
        </p:nvSpPr>
        <p:spPr>
          <a:xfrm>
            <a:off x="7015350" y="2427101"/>
            <a:ext cx="1835994" cy="253916"/>
          </a:xfrm>
          <a:prstGeom prst="rect">
            <a:avLst/>
          </a:prstGeom>
          <a:noFill/>
        </p:spPr>
        <p:txBody>
          <a:bodyPr wrap="square" rtlCol="0">
            <a:spAutoFit/>
          </a:bodyPr>
          <a:lstStyle/>
          <a:p>
            <a:r>
              <a:rPr lang="en-US" sz="1050" dirty="0"/>
              <a:t>CommHub Code: </a:t>
            </a:r>
            <a:r>
              <a:rPr lang="en-US" sz="1050" dirty="0" err="1"/>
              <a:t>CatchUp</a:t>
            </a:r>
            <a:endParaRPr lang="en-US" sz="1050" dirty="0"/>
          </a:p>
        </p:txBody>
      </p:sp>
      <p:grpSp>
        <p:nvGrpSpPr>
          <p:cNvPr id="16" name="Group 15">
            <a:extLst>
              <a:ext uri="{FF2B5EF4-FFF2-40B4-BE49-F238E27FC236}">
                <a16:creationId xmlns:a16="http://schemas.microsoft.com/office/drawing/2014/main" id="{0C68D76B-997C-B0CC-19DF-7EB668B9849B}"/>
              </a:ext>
            </a:extLst>
          </p:cNvPr>
          <p:cNvGrpSpPr/>
          <p:nvPr/>
        </p:nvGrpSpPr>
        <p:grpSpPr>
          <a:xfrm>
            <a:off x="7965305" y="3321769"/>
            <a:ext cx="1835994" cy="2439620"/>
            <a:chOff x="7661665" y="564524"/>
            <a:chExt cx="3888348" cy="5719735"/>
          </a:xfrm>
          <a:effectLst>
            <a:outerShdw blurRad="50800" dist="38100" dir="2700000" algn="tl" rotWithShape="0">
              <a:prstClr val="black">
                <a:alpha val="40000"/>
              </a:prstClr>
            </a:outerShdw>
          </a:effectLst>
        </p:grpSpPr>
        <p:pic>
          <p:nvPicPr>
            <p:cNvPr id="17" name="Picture 16">
              <a:extLst>
                <a:ext uri="{FF2B5EF4-FFF2-40B4-BE49-F238E27FC236}">
                  <a16:creationId xmlns:a16="http://schemas.microsoft.com/office/drawing/2014/main" id="{A61CF972-58FC-EED0-CB0A-0E451B1A1265}"/>
                </a:ext>
              </a:extLst>
            </p:cNvPr>
            <p:cNvPicPr>
              <a:picLocks noChangeAspect="1"/>
            </p:cNvPicPr>
            <p:nvPr/>
          </p:nvPicPr>
          <p:blipFill rotWithShape="1">
            <a:blip r:embed="rId11">
              <a:extLst>
                <a:ext uri="{28A0092B-C50C-407E-A947-70E740481C1C}">
                  <a14:useLocalDpi xmlns:a14="http://schemas.microsoft.com/office/drawing/2010/main" val="0"/>
                </a:ext>
              </a:extLst>
            </a:blip>
            <a:srcRect l="2335" r="2335" b="7023"/>
            <a:stretch/>
          </p:blipFill>
          <p:spPr>
            <a:xfrm>
              <a:off x="7661665" y="564524"/>
              <a:ext cx="3888348" cy="5719735"/>
            </a:xfrm>
            <a:prstGeom prst="rect">
              <a:avLst/>
            </a:prstGeom>
          </p:spPr>
        </p:pic>
        <p:pic>
          <p:nvPicPr>
            <p:cNvPr id="18" name="Picture 17">
              <a:extLst>
                <a:ext uri="{FF2B5EF4-FFF2-40B4-BE49-F238E27FC236}">
                  <a16:creationId xmlns:a16="http://schemas.microsoft.com/office/drawing/2014/main" id="{E1B984C1-1653-A760-889D-B716F9113831}"/>
                </a:ext>
              </a:extLst>
            </p:cNvPr>
            <p:cNvPicPr>
              <a:picLocks noChangeAspect="1"/>
            </p:cNvPicPr>
            <p:nvPr/>
          </p:nvPicPr>
          <p:blipFill>
            <a:blip r:embed="rId10"/>
            <a:stretch>
              <a:fillRect/>
            </a:stretch>
          </p:blipFill>
          <p:spPr>
            <a:xfrm>
              <a:off x="7661665" y="964634"/>
              <a:ext cx="1476581" cy="257211"/>
            </a:xfrm>
            <a:prstGeom prst="rect">
              <a:avLst/>
            </a:prstGeom>
          </p:spPr>
        </p:pic>
      </p:grpSp>
      <p:sp>
        <p:nvSpPr>
          <p:cNvPr id="20" name="TextBox 19">
            <a:extLst>
              <a:ext uri="{FF2B5EF4-FFF2-40B4-BE49-F238E27FC236}">
                <a16:creationId xmlns:a16="http://schemas.microsoft.com/office/drawing/2014/main" id="{371BA152-2F41-30DD-786D-FB7BDCF8F27F}"/>
              </a:ext>
            </a:extLst>
          </p:cNvPr>
          <p:cNvSpPr txBox="1"/>
          <p:nvPr/>
        </p:nvSpPr>
        <p:spPr>
          <a:xfrm>
            <a:off x="8562662" y="2927737"/>
            <a:ext cx="2066097" cy="415498"/>
          </a:xfrm>
          <a:prstGeom prst="rect">
            <a:avLst/>
          </a:prstGeom>
          <a:noFill/>
        </p:spPr>
        <p:txBody>
          <a:bodyPr wrap="square" rtlCol="0">
            <a:spAutoFit/>
          </a:bodyPr>
          <a:lstStyle/>
          <a:p>
            <a:r>
              <a:rPr lang="en-US" sz="1050" dirty="0"/>
              <a:t>CommHub Code: </a:t>
            </a:r>
            <a:r>
              <a:rPr lang="en-US" sz="1050" dirty="0" err="1"/>
              <a:t>HigherCatchUpEvergreen</a:t>
            </a:r>
            <a:endParaRPr lang="en-US" sz="1050" dirty="0"/>
          </a:p>
        </p:txBody>
      </p:sp>
      <p:pic>
        <p:nvPicPr>
          <p:cNvPr id="1030" name="Picture 6">
            <a:extLst>
              <a:ext uri="{FF2B5EF4-FFF2-40B4-BE49-F238E27FC236}">
                <a16:creationId xmlns:a16="http://schemas.microsoft.com/office/drawing/2014/main" id="{EA6F628C-34BE-2BCA-CA6F-7AC9559D622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79629" y="4263171"/>
            <a:ext cx="2553723" cy="317840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857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50"/>
                                        <p:tgtEl>
                                          <p:spTgt spid="19"/>
                                        </p:tgtEl>
                                      </p:cBhvr>
                                    </p:animEffect>
                                  </p:childTnLst>
                                </p:cTn>
                              </p:par>
                              <p:par>
                                <p:cTn id="8" presetID="42" presetClass="path" presetSubtype="0" decel="100000" fill="hold" grpId="1" nodeType="withEffect">
                                  <p:stCondLst>
                                    <p:cond delay="0"/>
                                  </p:stCondLst>
                                  <p:childTnLst>
                                    <p:animMotion origin="layout" path="M -6.37255E-7 -0.03473 L -6.37255E-7 3.52941E-6 " pathEditMode="relative" rAng="0" ptsTypes="AA">
                                      <p:cBhvr>
                                        <p:cTn id="9" dur="500" fill="hold"/>
                                        <p:tgtEl>
                                          <p:spTgt spid="19"/>
                                        </p:tgtEl>
                                        <p:attrNameLst>
                                          <p:attrName>ppt_x</p:attrName>
                                          <p:attrName>ppt_y</p:attrName>
                                        </p:attrNameLst>
                                      </p:cBhvr>
                                      <p:rCtr x="0" y="1736"/>
                                    </p:animMotion>
                                  </p:childTnLst>
                                </p:cTn>
                              </p:par>
                              <p:par>
                                <p:cTn id="10" presetID="10"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50"/>
                                        <p:tgtEl>
                                          <p:spTgt spid="21"/>
                                        </p:tgtEl>
                                      </p:cBhvr>
                                    </p:animEffect>
                                  </p:childTnLst>
                                </p:cTn>
                              </p:par>
                              <p:par>
                                <p:cTn id="13" presetID="42" presetClass="path" presetSubtype="0" decel="100000" fill="hold" grpId="1" nodeType="withEffect">
                                  <p:stCondLst>
                                    <p:cond delay="0"/>
                                  </p:stCondLst>
                                  <p:childTnLst>
                                    <p:animMotion origin="layout" path="M -0.01716 -0.0002 L 1.42157E-6 -1.63399E-6 " pathEditMode="relative" rAng="0" ptsTypes="AA">
                                      <p:cBhvr>
                                        <p:cTn id="14" dur="500" fill="hold"/>
                                        <p:tgtEl>
                                          <p:spTgt spid="21"/>
                                        </p:tgtEl>
                                        <p:attrNameLst>
                                          <p:attrName>ppt_x</p:attrName>
                                          <p:attrName>ppt_y</p:attrName>
                                        </p:attrNameLst>
                                      </p:cBhvr>
                                      <p:rCtr x="85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1" grpId="0"/>
      <p:bldP spid="21"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Pentagon 22">
            <a:extLst>
              <a:ext uri="{FF2B5EF4-FFF2-40B4-BE49-F238E27FC236}">
                <a16:creationId xmlns:a16="http://schemas.microsoft.com/office/drawing/2014/main" id="{4D2038A4-59D5-E2C0-0543-28C1C4843BDB}"/>
              </a:ext>
            </a:extLst>
          </p:cNvPr>
          <p:cNvSpPr/>
          <p:nvPr/>
        </p:nvSpPr>
        <p:spPr>
          <a:xfrm>
            <a:off x="5" y="1716092"/>
            <a:ext cx="5817141" cy="5008563"/>
          </a:xfrm>
          <a:prstGeom prst="homePlate">
            <a:avLst>
              <a:gd name="adj" fmla="val 16953"/>
            </a:avLst>
          </a:prstGeom>
          <a:gradFill>
            <a:gsLst>
              <a:gs pos="0">
                <a:schemeClr val="accent4"/>
              </a:gs>
              <a:gs pos="100000">
                <a:schemeClr val="accent5"/>
              </a:gs>
            </a:gsLst>
            <a:lin ang="0" scaled="1"/>
          </a:gradFill>
          <a:ln w="158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GB" sz="2000"/>
              <a:t>             </a:t>
            </a:r>
          </a:p>
        </p:txBody>
      </p:sp>
      <p:sp>
        <p:nvSpPr>
          <p:cNvPr id="19" name="Rectangle: Rounded Corners 18">
            <a:extLst>
              <a:ext uri="{FF2B5EF4-FFF2-40B4-BE49-F238E27FC236}">
                <a16:creationId xmlns:a16="http://schemas.microsoft.com/office/drawing/2014/main" id="{F1D0B375-0D19-27FB-7ED8-5DFF52F9233C}"/>
              </a:ext>
            </a:extLst>
          </p:cNvPr>
          <p:cNvSpPr/>
          <p:nvPr/>
        </p:nvSpPr>
        <p:spPr>
          <a:xfrm>
            <a:off x="555063" y="1560138"/>
            <a:ext cx="1611742" cy="337680"/>
          </a:xfrm>
          <a:prstGeom prst="roundRect">
            <a:avLst>
              <a:gd name="adj" fmla="val 50000"/>
            </a:avLst>
          </a:prstGeom>
          <a:solidFill>
            <a:schemeClr val="accent1">
              <a:lumMod val="75000"/>
            </a:schemeClr>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noAutofit/>
          </a:bodyPr>
          <a:lstStyle/>
          <a:p>
            <a:pPr algn="ctr"/>
            <a:r>
              <a:rPr lang="en-US" sz="1400" b="1" dirty="0">
                <a:solidFill>
                  <a:schemeClr val="bg1"/>
                </a:solidFill>
                <a:latin typeface="Calibri"/>
                <a:ea typeface="Calibri"/>
                <a:cs typeface="Times New Roman"/>
              </a:rPr>
              <a:t>Launched Q4 2023 </a:t>
            </a:r>
            <a:endParaRPr lang="en-US" sz="14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6" name="Group 5">
            <a:extLst>
              <a:ext uri="{FF2B5EF4-FFF2-40B4-BE49-F238E27FC236}">
                <a16:creationId xmlns:a16="http://schemas.microsoft.com/office/drawing/2014/main" id="{69A82A71-32EB-0105-AE27-AE42F709998F}"/>
              </a:ext>
            </a:extLst>
          </p:cNvPr>
          <p:cNvGrpSpPr/>
          <p:nvPr/>
        </p:nvGrpSpPr>
        <p:grpSpPr>
          <a:xfrm>
            <a:off x="8108120" y="136633"/>
            <a:ext cx="2255083" cy="511914"/>
            <a:chOff x="8108118" y="136633"/>
            <a:chExt cx="2255083" cy="511914"/>
          </a:xfrm>
        </p:grpSpPr>
        <p:sp>
          <p:nvSpPr>
            <p:cNvPr id="8" name="Freeform: Shape 7">
              <a:extLst>
                <a:ext uri="{FF2B5EF4-FFF2-40B4-BE49-F238E27FC236}">
                  <a16:creationId xmlns:a16="http://schemas.microsoft.com/office/drawing/2014/main" id="{810E90F4-9453-DB47-0407-136252A106C9}"/>
                </a:ext>
              </a:extLst>
            </p:cNvPr>
            <p:cNvSpPr/>
            <p:nvPr/>
          </p:nvSpPr>
          <p:spPr>
            <a:xfrm>
              <a:off x="8108118" y="136633"/>
              <a:ext cx="2255083" cy="511914"/>
            </a:xfrm>
            <a:custGeom>
              <a:avLst/>
              <a:gdLst>
                <a:gd name="connsiteX0" fmla="*/ 0 w 2255083"/>
                <a:gd name="connsiteY0" fmla="*/ 255956 h 511914"/>
                <a:gd name="connsiteX1" fmla="*/ 0 w 2255083"/>
                <a:gd name="connsiteY1" fmla="*/ 255957 h 511914"/>
                <a:gd name="connsiteX2" fmla="*/ 0 w 2255083"/>
                <a:gd name="connsiteY2" fmla="*/ 255957 h 511914"/>
                <a:gd name="connsiteX3" fmla="*/ 255957 w 2255083"/>
                <a:gd name="connsiteY3" fmla="*/ 0 h 511914"/>
                <a:gd name="connsiteX4" fmla="*/ 2255083 w 2255083"/>
                <a:gd name="connsiteY4" fmla="*/ 0 h 511914"/>
                <a:gd name="connsiteX5" fmla="*/ 2255083 w 2255083"/>
                <a:gd name="connsiteY5" fmla="*/ 511914 h 511914"/>
                <a:gd name="connsiteX6" fmla="*/ 255957 w 2255083"/>
                <a:gd name="connsiteY6" fmla="*/ 511913 h 511914"/>
                <a:gd name="connsiteX7" fmla="*/ 20115 w 2255083"/>
                <a:gd name="connsiteY7" fmla="*/ 355586 h 511914"/>
                <a:gd name="connsiteX8" fmla="*/ 0 w 2255083"/>
                <a:gd name="connsiteY8" fmla="*/ 255957 h 511914"/>
                <a:gd name="connsiteX9" fmla="*/ 20115 w 2255083"/>
                <a:gd name="connsiteY9" fmla="*/ 156327 h 511914"/>
                <a:gd name="connsiteX10" fmla="*/ 255957 w 2255083"/>
                <a:gd name="connsiteY10" fmla="*/ 0 h 51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5083" h="511914">
                  <a:moveTo>
                    <a:pt x="0" y="255956"/>
                  </a:moveTo>
                  <a:lnTo>
                    <a:pt x="0" y="255957"/>
                  </a:lnTo>
                  <a:lnTo>
                    <a:pt x="0" y="255957"/>
                  </a:lnTo>
                  <a:close/>
                  <a:moveTo>
                    <a:pt x="255957" y="0"/>
                  </a:moveTo>
                  <a:lnTo>
                    <a:pt x="2255083" y="0"/>
                  </a:lnTo>
                  <a:lnTo>
                    <a:pt x="2255083" y="511914"/>
                  </a:lnTo>
                  <a:lnTo>
                    <a:pt x="255957" y="511913"/>
                  </a:lnTo>
                  <a:cubicBezTo>
                    <a:pt x="149937" y="511913"/>
                    <a:pt x="58971" y="447453"/>
                    <a:pt x="20115" y="355586"/>
                  </a:cubicBezTo>
                  <a:lnTo>
                    <a:pt x="0" y="255957"/>
                  </a:lnTo>
                  <a:lnTo>
                    <a:pt x="20115" y="156327"/>
                  </a:lnTo>
                  <a:cubicBezTo>
                    <a:pt x="58971" y="64460"/>
                    <a:pt x="149937" y="0"/>
                    <a:pt x="255957" y="0"/>
                  </a:cubicBezTo>
                  <a:close/>
                </a:path>
              </a:pathLst>
            </a:custGeom>
            <a:gradFill>
              <a:gsLst>
                <a:gs pos="50000">
                  <a:schemeClr val="bg1"/>
                </a:gs>
                <a:gs pos="83000">
                  <a:schemeClr val="bg1"/>
                </a:gs>
                <a:gs pos="100000">
                  <a:schemeClr val="bg1">
                    <a:lumMod val="95000"/>
                  </a:schemeClr>
                </a:gs>
              </a:gsLst>
              <a:lin ang="0" scaled="0"/>
            </a:gra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pic>
          <p:nvPicPr>
            <p:cNvPr id="9" name="Picture 8">
              <a:extLst>
                <a:ext uri="{FF2B5EF4-FFF2-40B4-BE49-F238E27FC236}">
                  <a16:creationId xmlns:a16="http://schemas.microsoft.com/office/drawing/2014/main" id="{DF156086-80B7-3E54-903B-D8A1CF2603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93689" y="154021"/>
              <a:ext cx="1558336" cy="477138"/>
            </a:xfrm>
            <a:prstGeom prst="rect">
              <a:avLst/>
            </a:prstGeom>
          </p:spPr>
        </p:pic>
      </p:grpSp>
      <p:sp>
        <p:nvSpPr>
          <p:cNvPr id="14" name="Slide Number Placeholder 2">
            <a:extLst>
              <a:ext uri="{FF2B5EF4-FFF2-40B4-BE49-F238E27FC236}">
                <a16:creationId xmlns:a16="http://schemas.microsoft.com/office/drawing/2014/main" id="{F264B32C-221D-DC48-BD73-20E2B9DC04AD}"/>
              </a:ext>
            </a:extLst>
          </p:cNvPr>
          <p:cNvSpPr>
            <a:spLocks noGrp="1"/>
          </p:cNvSpPr>
          <p:nvPr>
            <p:ph type="sldNum" sz="quarter" idx="12"/>
          </p:nvPr>
        </p:nvSpPr>
        <p:spPr>
          <a:xfrm>
            <a:off x="2" y="7358592"/>
            <a:ext cx="474948" cy="413808"/>
          </a:xfrm>
        </p:spPr>
        <p:txBody>
          <a:bodyPr/>
          <a:lstStyle/>
          <a:p>
            <a:fld id="{05BFBC55-CFB3-E64F-8BCC-34A4E1FBD227}" type="slidenum">
              <a:rPr lang="en-US" smtClean="0"/>
              <a:pPr/>
              <a:t>14</a:t>
            </a:fld>
            <a:endParaRPr lang="en-US"/>
          </a:p>
        </p:txBody>
      </p:sp>
      <p:sp>
        <p:nvSpPr>
          <p:cNvPr id="21" name="TextBox 20">
            <a:extLst>
              <a:ext uri="{FF2B5EF4-FFF2-40B4-BE49-F238E27FC236}">
                <a16:creationId xmlns:a16="http://schemas.microsoft.com/office/drawing/2014/main" id="{D159C7AC-8D5F-E413-F134-36BD30C24827}"/>
              </a:ext>
            </a:extLst>
          </p:cNvPr>
          <p:cNvSpPr txBox="1"/>
          <p:nvPr/>
        </p:nvSpPr>
        <p:spPr>
          <a:xfrm>
            <a:off x="628098" y="2177325"/>
            <a:ext cx="4329971" cy="3718967"/>
          </a:xfrm>
          <a:prstGeom prst="rect">
            <a:avLst/>
          </a:prstGeom>
          <a:noFill/>
        </p:spPr>
        <p:txBody>
          <a:bodyPr wrap="square" lIns="0" tIns="45720" rIns="91440" bIns="45720" rtlCol="0" anchor="t">
            <a:spAutoFit/>
          </a:bodyPr>
          <a:lstStyle/>
          <a:p>
            <a:pPr>
              <a:spcAft>
                <a:spcPts val="1200"/>
              </a:spcAft>
            </a:pPr>
            <a:r>
              <a:rPr lang="en-US" sz="1600" b="1" dirty="0">
                <a:solidFill>
                  <a:schemeClr val="bg1"/>
                </a:solidFill>
              </a:rPr>
              <a:t>PSW Participant Communications</a:t>
            </a:r>
          </a:p>
          <a:p>
            <a:pPr marL="251442" lvl="1" indent="-251442">
              <a:spcAft>
                <a:spcPts val="600"/>
              </a:spcAft>
              <a:buBlip>
                <a:blip r:embed="rId4">
                  <a:extLst>
                    <a:ext uri="{96DAC541-7B7A-43D3-8B79-37D633B846F1}">
                      <asvg:svgBlip xmlns:asvg="http://schemas.microsoft.com/office/drawing/2016/SVG/main" r:embed="rId5"/>
                    </a:ext>
                  </a:extLst>
                </a:blip>
              </a:buBlip>
            </a:pPr>
            <a:r>
              <a:rPr lang="en-US" sz="1400" dirty="0">
                <a:solidFill>
                  <a:schemeClr val="bg1"/>
                </a:solidFill>
              </a:rPr>
              <a:t>Complements the </a:t>
            </a:r>
            <a:r>
              <a:rPr lang="en-US" sz="1400" dirty="0">
                <a:solidFill>
                  <a:schemeClr val="bg1"/>
                </a:solidFill>
                <a:hlinkClick r:id="rId6">
                  <a:extLst>
                    <a:ext uri="{A12FA001-AC4F-418D-AE19-62706E023703}">
                      <ahyp:hlinkClr xmlns:ahyp="http://schemas.microsoft.com/office/drawing/2018/hyperlinkcolor" val="tx"/>
                    </a:ext>
                  </a:extLst>
                </a:hlinkClick>
              </a:rPr>
              <a:t>SECURE 2.0 Employer Communications page</a:t>
            </a:r>
            <a:endParaRPr lang="en-US" sz="1400" dirty="0">
              <a:solidFill>
                <a:schemeClr val="bg1"/>
              </a:solidFill>
            </a:endParaRPr>
          </a:p>
          <a:p>
            <a:pPr marL="251442" lvl="1" indent="-251442">
              <a:spcAft>
                <a:spcPts val="600"/>
              </a:spcAft>
              <a:buBlip>
                <a:blip r:embed="rId4">
                  <a:extLst>
                    <a:ext uri="{96DAC541-7B7A-43D3-8B79-37D633B846F1}">
                      <asvg:svgBlip xmlns:asvg="http://schemas.microsoft.com/office/drawing/2016/SVG/main" r:embed="rId5"/>
                    </a:ext>
                  </a:extLst>
                </a:blip>
              </a:buBlip>
            </a:pPr>
            <a:r>
              <a:rPr lang="en-US" sz="1400" dirty="0">
                <a:solidFill>
                  <a:schemeClr val="bg1"/>
                </a:solidFill>
              </a:rPr>
              <a:t>This PSW page features:</a:t>
            </a:r>
          </a:p>
          <a:p>
            <a:pPr marL="708606" lvl="1" indent="-251442">
              <a:spcAft>
                <a:spcPts val="600"/>
              </a:spcAft>
              <a:buBlip>
                <a:blip r:embed="rId4">
                  <a:extLst>
                    <a:ext uri="{96DAC541-7B7A-43D3-8B79-37D633B846F1}">
                      <asvg:svgBlip xmlns:asvg="http://schemas.microsoft.com/office/drawing/2016/SVG/main" r:embed="rId5"/>
                    </a:ext>
                  </a:extLst>
                </a:blip>
              </a:buBlip>
            </a:pPr>
            <a:r>
              <a:rPr lang="en-US" sz="1400" dirty="0">
                <a:solidFill>
                  <a:schemeClr val="bg1"/>
                </a:solidFill>
                <a:ea typeface="Calibri"/>
                <a:cs typeface="Calibri"/>
              </a:rPr>
              <a:t>Links to </a:t>
            </a:r>
            <a:r>
              <a:rPr lang="en-US" sz="1400" dirty="0">
                <a:solidFill>
                  <a:schemeClr val="bg1"/>
                </a:solidFill>
                <a:ea typeface="+mn-lt"/>
                <a:cs typeface="+mn-lt"/>
              </a:rPr>
              <a:t>the </a:t>
            </a:r>
            <a:r>
              <a:rPr lang="en-US" sz="1400" dirty="0">
                <a:solidFill>
                  <a:schemeClr val="bg1"/>
                </a:solidFill>
                <a:ea typeface="+mn-lt"/>
                <a:cs typeface="+mn-lt"/>
                <a:hlinkClick r:id="rId6">
                  <a:extLst>
                    <a:ext uri="{A12FA001-AC4F-418D-AE19-62706E023703}">
                      <ahyp:hlinkClr xmlns:ahyp="http://schemas.microsoft.com/office/drawing/2018/hyperlinkcolor" val="tx"/>
                    </a:ext>
                  </a:extLst>
                </a:hlinkClick>
              </a:rPr>
              <a:t>Employer Communications page </a:t>
            </a:r>
            <a:r>
              <a:rPr lang="en-US" sz="1400" dirty="0">
                <a:solidFill>
                  <a:schemeClr val="bg1"/>
                </a:solidFill>
                <a:ea typeface="+mn-lt"/>
                <a:cs typeface="+mn-lt"/>
              </a:rPr>
              <a:t>and the </a:t>
            </a:r>
            <a:r>
              <a:rPr lang="en-US" sz="1400" dirty="0">
                <a:solidFill>
                  <a:schemeClr val="bg1"/>
                </a:solidFill>
                <a:ea typeface="+mn-lt"/>
                <a:cs typeface="+mn-lt"/>
                <a:hlinkClick r:id="rId7">
                  <a:extLst>
                    <a:ext uri="{A12FA001-AC4F-418D-AE19-62706E023703}">
                      <ahyp:hlinkClr xmlns:ahyp="http://schemas.microsoft.com/office/drawing/2018/hyperlinkcolor" val="tx"/>
                    </a:ext>
                  </a:extLst>
                </a:hlinkClick>
              </a:rPr>
              <a:t>SECURE 2.0 Act Guide</a:t>
            </a:r>
            <a:endParaRPr lang="en-US" sz="1400" dirty="0">
              <a:solidFill>
                <a:schemeClr val="bg1"/>
              </a:solidFill>
              <a:ea typeface="Calibri"/>
              <a:cs typeface="Calibri"/>
            </a:endParaRPr>
          </a:p>
          <a:p>
            <a:pPr marL="708606" lvl="1" indent="-251442">
              <a:spcAft>
                <a:spcPts val="600"/>
              </a:spcAft>
              <a:buBlip>
                <a:blip r:embed="rId4">
                  <a:extLst>
                    <a:ext uri="{96DAC541-7B7A-43D3-8B79-37D633B846F1}">
                      <asvg:svgBlip xmlns:asvg="http://schemas.microsoft.com/office/drawing/2016/SVG/main" r:embed="rId5"/>
                    </a:ext>
                  </a:extLst>
                </a:blip>
              </a:buBlip>
            </a:pPr>
            <a:r>
              <a:rPr lang="en-US" sz="1400" dirty="0">
                <a:solidFill>
                  <a:schemeClr val="bg1"/>
                </a:solidFill>
                <a:ea typeface="Calibri"/>
                <a:cs typeface="Calibri"/>
              </a:rPr>
              <a:t>Links to Student Debt resources</a:t>
            </a:r>
          </a:p>
          <a:p>
            <a:pPr marL="708606" lvl="1" indent="-251442">
              <a:spcAft>
                <a:spcPts val="600"/>
              </a:spcAft>
              <a:buBlip>
                <a:blip r:embed="rId4">
                  <a:extLst>
                    <a:ext uri="{96DAC541-7B7A-43D3-8B79-37D633B846F1}">
                      <asvg:svgBlip xmlns:asvg="http://schemas.microsoft.com/office/drawing/2016/SVG/main" r:embed="rId5"/>
                    </a:ext>
                  </a:extLst>
                </a:blip>
              </a:buBlip>
            </a:pPr>
            <a:r>
              <a:rPr lang="en-US" sz="1400" dirty="0">
                <a:solidFill>
                  <a:schemeClr val="bg1"/>
                </a:solidFill>
                <a:ea typeface="Calibri"/>
                <a:cs typeface="Calibri"/>
              </a:rPr>
              <a:t>Links to Emergency Savings resources</a:t>
            </a:r>
          </a:p>
          <a:p>
            <a:pPr marL="708606" lvl="1" indent="-251442">
              <a:spcAft>
                <a:spcPts val="600"/>
              </a:spcAft>
              <a:buBlip>
                <a:blip r:embed="rId4">
                  <a:extLst>
                    <a:ext uri="{96DAC541-7B7A-43D3-8B79-37D633B846F1}">
                      <asvg:svgBlip xmlns:asvg="http://schemas.microsoft.com/office/drawing/2016/SVG/main" r:embed="rId5"/>
                    </a:ext>
                  </a:extLst>
                </a:blip>
              </a:buBlip>
            </a:pPr>
            <a:r>
              <a:rPr lang="en-US" sz="1400" dirty="0">
                <a:solidFill>
                  <a:schemeClr val="bg1"/>
                </a:solidFill>
                <a:ea typeface="Calibri"/>
                <a:cs typeface="Calibri"/>
              </a:rPr>
              <a:t>Provision-specific toolkits for </a:t>
            </a:r>
          </a:p>
          <a:p>
            <a:pPr marL="1165773" lvl="2" indent="-251442">
              <a:spcAft>
                <a:spcPts val="600"/>
              </a:spcAft>
              <a:buBlip>
                <a:blip r:embed="rId4">
                  <a:extLst>
                    <a:ext uri="{96DAC541-7B7A-43D3-8B79-37D633B846F1}">
                      <asvg:svgBlip xmlns:asvg="http://schemas.microsoft.com/office/drawing/2016/SVG/main" r:embed="rId5"/>
                    </a:ext>
                  </a:extLst>
                </a:blip>
              </a:buBlip>
            </a:pPr>
            <a:r>
              <a:rPr lang="en-US" sz="1400" dirty="0">
                <a:solidFill>
                  <a:schemeClr val="bg1"/>
                </a:solidFill>
                <a:ea typeface="Calibri"/>
                <a:cs typeface="Calibri"/>
              </a:rPr>
              <a:t>RMD provision </a:t>
            </a:r>
          </a:p>
          <a:p>
            <a:pPr marL="1165773" lvl="2" indent="-251442">
              <a:spcAft>
                <a:spcPts val="600"/>
              </a:spcAft>
              <a:buBlip>
                <a:blip r:embed="rId4">
                  <a:extLst>
                    <a:ext uri="{96DAC541-7B7A-43D3-8B79-37D633B846F1}">
                      <asvg:svgBlip xmlns:asvg="http://schemas.microsoft.com/office/drawing/2016/SVG/main" r:embed="rId5"/>
                    </a:ext>
                  </a:extLst>
                </a:blip>
              </a:buBlip>
            </a:pPr>
            <a:r>
              <a:rPr lang="en-US" sz="1400" dirty="0">
                <a:solidFill>
                  <a:schemeClr val="bg1"/>
                </a:solidFill>
                <a:ea typeface="Calibri"/>
                <a:cs typeface="Calibri"/>
              </a:rPr>
              <a:t>Roth provision</a:t>
            </a:r>
          </a:p>
          <a:p>
            <a:pPr marL="1165773" lvl="2" indent="-251442">
              <a:spcAft>
                <a:spcPts val="200"/>
              </a:spcAft>
              <a:buBlip>
                <a:blip r:embed="rId4">
                  <a:extLst>
                    <a:ext uri="{96DAC541-7B7A-43D3-8B79-37D633B846F1}">
                      <asvg:svgBlip xmlns:asvg="http://schemas.microsoft.com/office/drawing/2016/SVG/main" r:embed="rId5"/>
                    </a:ext>
                  </a:extLst>
                </a:blip>
              </a:buBlip>
            </a:pPr>
            <a:endParaRPr lang="en-US" sz="1400" dirty="0">
              <a:solidFill>
                <a:schemeClr val="bg1"/>
              </a:solidFill>
              <a:ea typeface="Calibri"/>
              <a:cs typeface="Calibri"/>
            </a:endParaRPr>
          </a:p>
          <a:p>
            <a:pPr lvl="2">
              <a:spcAft>
                <a:spcPts val="200"/>
              </a:spcAft>
            </a:pPr>
            <a:endParaRPr lang="en-US" sz="1400" dirty="0">
              <a:solidFill>
                <a:schemeClr val="bg1"/>
              </a:solidFill>
              <a:ea typeface="Calibri"/>
              <a:cs typeface="Calibri"/>
            </a:endParaRPr>
          </a:p>
        </p:txBody>
      </p:sp>
      <p:sp>
        <p:nvSpPr>
          <p:cNvPr id="28" name="Title 27">
            <a:extLst>
              <a:ext uri="{FF2B5EF4-FFF2-40B4-BE49-F238E27FC236}">
                <a16:creationId xmlns:a16="http://schemas.microsoft.com/office/drawing/2014/main" id="{55068290-5238-5BA5-FDF3-6724CBE4E01F}"/>
              </a:ext>
            </a:extLst>
          </p:cNvPr>
          <p:cNvSpPr>
            <a:spLocks noGrp="1"/>
          </p:cNvSpPr>
          <p:nvPr>
            <p:ph type="title"/>
          </p:nvPr>
        </p:nvSpPr>
        <p:spPr/>
        <p:txBody>
          <a:bodyPr/>
          <a:lstStyle/>
          <a:p>
            <a:r>
              <a:rPr lang="en-US" dirty="0">
                <a:latin typeface="Calibri"/>
                <a:ea typeface="Calibri"/>
                <a:cs typeface="Calibri"/>
              </a:rPr>
              <a:t>Additional R</a:t>
            </a:r>
            <a:r>
              <a:rPr lang="en-US" dirty="0">
                <a:ea typeface="Calibri"/>
                <a:cs typeface="Calibri"/>
              </a:rPr>
              <a:t>esources</a:t>
            </a:r>
            <a:endParaRPr lang="en-US" dirty="0"/>
          </a:p>
        </p:txBody>
      </p:sp>
      <p:pic>
        <p:nvPicPr>
          <p:cNvPr id="4" name="Picture 3" descr="A screenshot of a computer&#10;&#10;Description automatically generated">
            <a:extLst>
              <a:ext uri="{FF2B5EF4-FFF2-40B4-BE49-F238E27FC236}">
                <a16:creationId xmlns:a16="http://schemas.microsoft.com/office/drawing/2014/main" id="{2893BF34-FE61-CE81-7F2A-806FC64302D0}"/>
              </a:ext>
            </a:extLst>
          </p:cNvPr>
          <p:cNvPicPr>
            <a:picLocks noChangeAspect="1"/>
          </p:cNvPicPr>
          <p:nvPr/>
        </p:nvPicPr>
        <p:blipFill rotWithShape="1">
          <a:blip r:embed="rId8"/>
          <a:srcRect l="-738" r="-1" b="31110"/>
          <a:stretch/>
        </p:blipFill>
        <p:spPr>
          <a:xfrm>
            <a:off x="6481131" y="1897823"/>
            <a:ext cx="3253978" cy="45157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08055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50"/>
                                        <p:tgtEl>
                                          <p:spTgt spid="19"/>
                                        </p:tgtEl>
                                      </p:cBhvr>
                                    </p:animEffect>
                                  </p:childTnLst>
                                </p:cTn>
                              </p:par>
                              <p:par>
                                <p:cTn id="8" presetID="42" presetClass="path" presetSubtype="0" decel="100000" fill="hold" grpId="1" nodeType="withEffect">
                                  <p:stCondLst>
                                    <p:cond delay="0"/>
                                  </p:stCondLst>
                                  <p:childTnLst>
                                    <p:animMotion origin="layout" path="M -6.37255E-7 -0.03473 L -6.37255E-7 3.52941E-6 " pathEditMode="relative" rAng="0" ptsTypes="AA">
                                      <p:cBhvr>
                                        <p:cTn id="9" dur="500" fill="hold"/>
                                        <p:tgtEl>
                                          <p:spTgt spid="19"/>
                                        </p:tgtEl>
                                        <p:attrNameLst>
                                          <p:attrName>ppt_x</p:attrName>
                                          <p:attrName>ppt_y</p:attrName>
                                        </p:attrNameLst>
                                      </p:cBhvr>
                                      <p:rCtr x="0" y="1736"/>
                                    </p:animMotion>
                                  </p:childTnLst>
                                </p:cTn>
                              </p:par>
                              <p:par>
                                <p:cTn id="10" presetID="10"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50"/>
                                        <p:tgtEl>
                                          <p:spTgt spid="21"/>
                                        </p:tgtEl>
                                      </p:cBhvr>
                                    </p:animEffect>
                                  </p:childTnLst>
                                </p:cTn>
                              </p:par>
                              <p:par>
                                <p:cTn id="13" presetID="42" presetClass="path" presetSubtype="0" decel="100000" fill="hold" grpId="1" nodeType="withEffect">
                                  <p:stCondLst>
                                    <p:cond delay="0"/>
                                  </p:stCondLst>
                                  <p:childTnLst>
                                    <p:animMotion origin="layout" path="M -0.01719 -0.00023 L -1.25E-6 1.85185E-6 " pathEditMode="relative" rAng="0" ptsTypes="AA">
                                      <p:cBhvr>
                                        <p:cTn id="14" dur="500" fill="hold"/>
                                        <p:tgtEl>
                                          <p:spTgt spid="21"/>
                                        </p:tgtEl>
                                        <p:attrNameLst>
                                          <p:attrName>ppt_x</p:attrName>
                                          <p:attrName>ppt_y</p:attrName>
                                        </p:attrNameLst>
                                      </p:cBhvr>
                                      <p:rCtr x="859" y="0"/>
                                    </p:animMotion>
                                  </p:childTnLst>
                                </p:cTn>
                              </p:par>
                            </p:childTnLst>
                          </p:cTn>
                        </p:par>
                        <p:par>
                          <p:cTn id="15" fill="hold">
                            <p:stCondLst>
                              <p:cond delay="500"/>
                            </p:stCondLst>
                            <p:childTnLst>
                              <p:par>
                                <p:cTn id="16" presetID="2" presetClass="entr" presetSubtype="8" decel="100000" fill="hold" grpId="0" nodeType="afterEffect">
                                  <p:stCondLst>
                                    <p:cond delay="15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750" fill="hold"/>
                                        <p:tgtEl>
                                          <p:spTgt spid="23"/>
                                        </p:tgtEl>
                                        <p:attrNameLst>
                                          <p:attrName>ppt_x</p:attrName>
                                        </p:attrNameLst>
                                      </p:cBhvr>
                                      <p:tavLst>
                                        <p:tav tm="0">
                                          <p:val>
                                            <p:strVal val="0-#ppt_w/2"/>
                                          </p:val>
                                        </p:tav>
                                        <p:tav tm="100000">
                                          <p:val>
                                            <p:strVal val="#ppt_x"/>
                                          </p:val>
                                        </p:tav>
                                      </p:tavLst>
                                    </p:anim>
                                    <p:anim calcmode="lin" valueType="num">
                                      <p:cBhvr additive="base">
                                        <p:cTn id="19" dur="7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9" grpId="0" animBg="1"/>
      <p:bldP spid="19" grpId="1" animBg="1"/>
      <p:bldP spid="21" grpId="0"/>
      <p:bldP spid="21"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300F2CE-2A8C-4675-943F-B355BFD87CBA}"/>
              </a:ext>
            </a:extLst>
          </p:cNvPr>
          <p:cNvSpPr/>
          <p:nvPr/>
        </p:nvSpPr>
        <p:spPr>
          <a:xfrm>
            <a:off x="0" y="1708485"/>
            <a:ext cx="10363200" cy="60639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a:solidFill>
                <a:srgbClr val="FFFFFF"/>
              </a:solidFill>
              <a:latin typeface="Calibri" panose="020F0502020204030204"/>
            </a:endParaRPr>
          </a:p>
        </p:txBody>
      </p:sp>
      <p:sp>
        <p:nvSpPr>
          <p:cNvPr id="2" name="Title 1">
            <a:extLst>
              <a:ext uri="{FF2B5EF4-FFF2-40B4-BE49-F238E27FC236}">
                <a16:creationId xmlns:a16="http://schemas.microsoft.com/office/drawing/2014/main" id="{87CAFACB-9561-4C47-BC34-07C98D448249}"/>
              </a:ext>
            </a:extLst>
          </p:cNvPr>
          <p:cNvSpPr>
            <a:spLocks noGrp="1"/>
          </p:cNvSpPr>
          <p:nvPr>
            <p:ph type="title"/>
          </p:nvPr>
        </p:nvSpPr>
        <p:spPr/>
        <p:txBody>
          <a:bodyPr/>
          <a:lstStyle/>
          <a:p>
            <a:r>
              <a:rPr lang="en-US"/>
              <a:t>Disclosures</a:t>
            </a:r>
          </a:p>
        </p:txBody>
      </p:sp>
      <p:sp>
        <p:nvSpPr>
          <p:cNvPr id="13" name="TextBox 12">
            <a:extLst>
              <a:ext uri="{FF2B5EF4-FFF2-40B4-BE49-F238E27FC236}">
                <a16:creationId xmlns:a16="http://schemas.microsoft.com/office/drawing/2014/main" id="{8817BE77-88E1-462D-BCDE-EE7B89B71A27}"/>
              </a:ext>
            </a:extLst>
          </p:cNvPr>
          <p:cNvSpPr txBox="1"/>
          <p:nvPr/>
        </p:nvSpPr>
        <p:spPr>
          <a:xfrm>
            <a:off x="669019" y="5491843"/>
            <a:ext cx="8502650" cy="1674936"/>
          </a:xfrm>
          <a:prstGeom prst="rect">
            <a:avLst/>
          </a:prstGeom>
          <a:noFill/>
          <a:ln>
            <a:noFill/>
          </a:ln>
        </p:spPr>
        <p:txBody>
          <a:bodyPr wrap="square" lIns="180000" tIns="180000" rIns="180000" bIns="180000" rtlCol="0" anchor="b" anchorCtr="0">
            <a:noAutofit/>
          </a:bodyPr>
          <a:lstStyle/>
          <a:p>
            <a:pPr>
              <a:spcAft>
                <a:spcPts val="600"/>
              </a:spcAft>
            </a:pPr>
            <a:r>
              <a:rPr lang="en-US" sz="1000" dirty="0">
                <a:solidFill>
                  <a:srgbClr val="656565"/>
                </a:solidFill>
              </a:rPr>
              <a:t>For plan sponsor and investment professional use only. </a:t>
            </a:r>
          </a:p>
          <a:p>
            <a:pPr>
              <a:spcAft>
                <a:spcPts val="600"/>
              </a:spcAft>
            </a:pPr>
            <a:r>
              <a:rPr lang="en-US" sz="1000" dirty="0">
                <a:solidFill>
                  <a:srgbClr val="656565"/>
                </a:solidFill>
              </a:rPr>
              <a:t>The Fidelity Investments and pyramid design logo is a registered service mark of FMR LLC.</a:t>
            </a:r>
          </a:p>
          <a:p>
            <a:pPr>
              <a:spcAft>
                <a:spcPts val="600"/>
              </a:spcAft>
            </a:pPr>
            <a:r>
              <a:rPr lang="en-US" sz="1000" dirty="0">
                <a:solidFill>
                  <a:srgbClr val="656565"/>
                </a:solidFill>
              </a:rPr>
              <a:t>Screenshots and graphics are for illustrative purposes only. Although some screenshots reflect currently available functionality, others may show concept designs being considered for future development. Fidelity reserves the right to modify or cancel any concept designs being displayed. This information should not be construed as an offer to sell or a solicitation to buy any product or service.</a:t>
            </a:r>
          </a:p>
          <a:p>
            <a:pPr>
              <a:spcAft>
                <a:spcPts val="600"/>
              </a:spcAft>
            </a:pPr>
            <a:r>
              <a:rPr lang="en-GB" sz="1000" dirty="0">
                <a:solidFill>
                  <a:srgbClr val="656565"/>
                </a:solidFill>
              </a:rPr>
              <a:t>Fidelity Brokerage Services LLC, Member NYSE, </a:t>
            </a:r>
            <a:r>
              <a:rPr lang="en-GB" sz="1000" dirty="0">
                <a:solidFill>
                  <a:srgbClr val="656565"/>
                </a:solidFill>
                <a:hlinkClick r:id="rId2"/>
              </a:rPr>
              <a:t>SIPC</a:t>
            </a:r>
            <a:r>
              <a:rPr lang="en-GB" sz="1000" dirty="0">
                <a:solidFill>
                  <a:srgbClr val="656565"/>
                </a:solidFill>
              </a:rPr>
              <a:t>, 900 Salem Street, Smithfield, RI 02917</a:t>
            </a:r>
          </a:p>
          <a:p>
            <a:pPr>
              <a:spcAft>
                <a:spcPts val="600"/>
              </a:spcAft>
            </a:pPr>
            <a:r>
              <a:rPr lang="en-US" sz="1000" dirty="0">
                <a:solidFill>
                  <a:srgbClr val="656565"/>
                </a:solidFill>
              </a:rPr>
              <a:t>© 2023 FMR LLC. All rights reserved.</a:t>
            </a:r>
            <a:endParaRPr lang="en-GB" sz="1000" dirty="0">
              <a:solidFill>
                <a:srgbClr val="656565"/>
              </a:solidFill>
            </a:endParaRPr>
          </a:p>
          <a:p>
            <a:pPr>
              <a:spcAft>
                <a:spcPts val="600"/>
              </a:spcAft>
            </a:pPr>
            <a:r>
              <a:rPr lang="en-US" sz="1000" dirty="0">
                <a:solidFill>
                  <a:srgbClr val="656565"/>
                </a:solidFill>
              </a:rPr>
              <a:t>1094009.4.0</a:t>
            </a:r>
          </a:p>
        </p:txBody>
      </p:sp>
      <p:grpSp>
        <p:nvGrpSpPr>
          <p:cNvPr id="3" name="Group 2">
            <a:extLst>
              <a:ext uri="{FF2B5EF4-FFF2-40B4-BE49-F238E27FC236}">
                <a16:creationId xmlns:a16="http://schemas.microsoft.com/office/drawing/2014/main" id="{97790322-EE4D-0435-FF92-D7E38E02A596}"/>
              </a:ext>
            </a:extLst>
          </p:cNvPr>
          <p:cNvGrpSpPr/>
          <p:nvPr/>
        </p:nvGrpSpPr>
        <p:grpSpPr>
          <a:xfrm>
            <a:off x="8108120" y="136633"/>
            <a:ext cx="2255083" cy="511914"/>
            <a:chOff x="8108118" y="136633"/>
            <a:chExt cx="2255083" cy="511914"/>
          </a:xfrm>
        </p:grpSpPr>
        <p:sp>
          <p:nvSpPr>
            <p:cNvPr id="4" name="Freeform: Shape 3">
              <a:extLst>
                <a:ext uri="{FF2B5EF4-FFF2-40B4-BE49-F238E27FC236}">
                  <a16:creationId xmlns:a16="http://schemas.microsoft.com/office/drawing/2014/main" id="{84254EED-A1A4-FC49-5F69-39C379622A9B}"/>
                </a:ext>
              </a:extLst>
            </p:cNvPr>
            <p:cNvSpPr/>
            <p:nvPr/>
          </p:nvSpPr>
          <p:spPr>
            <a:xfrm>
              <a:off x="8108118" y="136633"/>
              <a:ext cx="2255083" cy="511914"/>
            </a:xfrm>
            <a:custGeom>
              <a:avLst/>
              <a:gdLst>
                <a:gd name="connsiteX0" fmla="*/ 0 w 2255083"/>
                <a:gd name="connsiteY0" fmla="*/ 255956 h 511914"/>
                <a:gd name="connsiteX1" fmla="*/ 0 w 2255083"/>
                <a:gd name="connsiteY1" fmla="*/ 255957 h 511914"/>
                <a:gd name="connsiteX2" fmla="*/ 0 w 2255083"/>
                <a:gd name="connsiteY2" fmla="*/ 255957 h 511914"/>
                <a:gd name="connsiteX3" fmla="*/ 255957 w 2255083"/>
                <a:gd name="connsiteY3" fmla="*/ 0 h 511914"/>
                <a:gd name="connsiteX4" fmla="*/ 2255083 w 2255083"/>
                <a:gd name="connsiteY4" fmla="*/ 0 h 511914"/>
                <a:gd name="connsiteX5" fmla="*/ 2255083 w 2255083"/>
                <a:gd name="connsiteY5" fmla="*/ 511914 h 511914"/>
                <a:gd name="connsiteX6" fmla="*/ 255957 w 2255083"/>
                <a:gd name="connsiteY6" fmla="*/ 511913 h 511914"/>
                <a:gd name="connsiteX7" fmla="*/ 20115 w 2255083"/>
                <a:gd name="connsiteY7" fmla="*/ 355586 h 511914"/>
                <a:gd name="connsiteX8" fmla="*/ 0 w 2255083"/>
                <a:gd name="connsiteY8" fmla="*/ 255957 h 511914"/>
                <a:gd name="connsiteX9" fmla="*/ 20115 w 2255083"/>
                <a:gd name="connsiteY9" fmla="*/ 156327 h 511914"/>
                <a:gd name="connsiteX10" fmla="*/ 255957 w 2255083"/>
                <a:gd name="connsiteY10" fmla="*/ 0 h 51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5083" h="511914">
                  <a:moveTo>
                    <a:pt x="0" y="255956"/>
                  </a:moveTo>
                  <a:lnTo>
                    <a:pt x="0" y="255957"/>
                  </a:lnTo>
                  <a:lnTo>
                    <a:pt x="0" y="255957"/>
                  </a:lnTo>
                  <a:close/>
                  <a:moveTo>
                    <a:pt x="255957" y="0"/>
                  </a:moveTo>
                  <a:lnTo>
                    <a:pt x="2255083" y="0"/>
                  </a:lnTo>
                  <a:lnTo>
                    <a:pt x="2255083" y="511914"/>
                  </a:lnTo>
                  <a:lnTo>
                    <a:pt x="255957" y="511913"/>
                  </a:lnTo>
                  <a:cubicBezTo>
                    <a:pt x="149937" y="511913"/>
                    <a:pt x="58971" y="447453"/>
                    <a:pt x="20115" y="355586"/>
                  </a:cubicBezTo>
                  <a:lnTo>
                    <a:pt x="0" y="255957"/>
                  </a:lnTo>
                  <a:lnTo>
                    <a:pt x="20115" y="156327"/>
                  </a:lnTo>
                  <a:cubicBezTo>
                    <a:pt x="58971" y="64460"/>
                    <a:pt x="149937" y="0"/>
                    <a:pt x="255957" y="0"/>
                  </a:cubicBezTo>
                  <a:close/>
                </a:path>
              </a:pathLst>
            </a:custGeom>
            <a:gradFill>
              <a:gsLst>
                <a:gs pos="50000">
                  <a:schemeClr val="bg1"/>
                </a:gs>
                <a:gs pos="83000">
                  <a:schemeClr val="bg1"/>
                </a:gs>
                <a:gs pos="100000">
                  <a:schemeClr val="bg1">
                    <a:lumMod val="95000"/>
                  </a:schemeClr>
                </a:gs>
              </a:gsLst>
              <a:lin ang="0" scaled="0"/>
            </a:gra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pic>
          <p:nvPicPr>
            <p:cNvPr id="5" name="Picture 4">
              <a:extLst>
                <a:ext uri="{FF2B5EF4-FFF2-40B4-BE49-F238E27FC236}">
                  <a16:creationId xmlns:a16="http://schemas.microsoft.com/office/drawing/2014/main" id="{A257712E-344D-7942-5723-0CD327AB0166}"/>
                </a:ext>
              </a:extLst>
            </p:cNvPr>
            <p:cNvPicPr>
              <a:picLocks noChangeAspect="1"/>
            </p:cNvPicPr>
            <p:nvPr/>
          </p:nvPicPr>
          <p:blipFill>
            <a:blip r:embed="rId3"/>
            <a:stretch>
              <a:fillRect/>
            </a:stretch>
          </p:blipFill>
          <p:spPr>
            <a:xfrm>
              <a:off x="8293689" y="154021"/>
              <a:ext cx="1558336" cy="477138"/>
            </a:xfrm>
            <a:prstGeom prst="rect">
              <a:avLst/>
            </a:prstGeom>
          </p:spPr>
        </p:pic>
      </p:grpSp>
      <p:sp>
        <p:nvSpPr>
          <p:cNvPr id="8" name="Slide Number Placeholder 2">
            <a:extLst>
              <a:ext uri="{FF2B5EF4-FFF2-40B4-BE49-F238E27FC236}">
                <a16:creationId xmlns:a16="http://schemas.microsoft.com/office/drawing/2014/main" id="{72244A2E-5474-4617-3DD4-955D38882821}"/>
              </a:ext>
            </a:extLst>
          </p:cNvPr>
          <p:cNvSpPr>
            <a:spLocks noGrp="1"/>
          </p:cNvSpPr>
          <p:nvPr>
            <p:ph type="sldNum" sz="quarter" idx="12"/>
          </p:nvPr>
        </p:nvSpPr>
        <p:spPr>
          <a:xfrm>
            <a:off x="2" y="7358592"/>
            <a:ext cx="474948" cy="413808"/>
          </a:xfrm>
        </p:spPr>
        <p:txBody>
          <a:bodyPr/>
          <a:lstStyle/>
          <a:p>
            <a:fld id="{05BFBC55-CFB3-E64F-8BCC-34A4E1FBD227}" type="slidenum">
              <a:rPr lang="en-US" smtClean="0"/>
              <a:pPr/>
              <a:t>15</a:t>
            </a:fld>
            <a:endParaRPr lang="en-US"/>
          </a:p>
        </p:txBody>
      </p:sp>
    </p:spTree>
    <p:extLst>
      <p:ext uri="{BB962C8B-B14F-4D97-AF65-F5344CB8AC3E}">
        <p14:creationId xmlns:p14="http://schemas.microsoft.com/office/powerpoint/2010/main" val="3798671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50"/>
                                        <p:tgtEl>
                                          <p:spTgt spid="13"/>
                                        </p:tgtEl>
                                      </p:cBhvr>
                                    </p:animEffect>
                                  </p:childTnLst>
                                </p:cTn>
                              </p:par>
                              <p:par>
                                <p:cTn id="8" presetID="42" presetClass="path" presetSubtype="0" decel="100000" fill="hold" grpId="1" nodeType="withEffect">
                                  <p:stCondLst>
                                    <p:cond delay="0"/>
                                  </p:stCondLst>
                                  <p:childTnLst>
                                    <p:animMotion origin="layout" path="M -3.75E-6 -0.03472 L -3.75E-6 1.85185E-6 " pathEditMode="relative" rAng="0" ptsTypes="AA">
                                      <p:cBhvr>
                                        <p:cTn id="9" dur="500" fill="hold"/>
                                        <p:tgtEl>
                                          <p:spTgt spid="13"/>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0B876-7DA3-5D6E-CC75-D02F7DA287AD}"/>
              </a:ext>
            </a:extLst>
          </p:cNvPr>
          <p:cNvSpPr>
            <a:spLocks noGrp="1"/>
          </p:cNvSpPr>
          <p:nvPr>
            <p:ph type="title"/>
          </p:nvPr>
        </p:nvSpPr>
        <p:spPr/>
        <p:txBody>
          <a:bodyPr/>
          <a:lstStyle/>
          <a:p>
            <a:r>
              <a:rPr lang="en-US" dirty="0"/>
              <a:t>Timeline</a:t>
            </a:r>
          </a:p>
        </p:txBody>
      </p:sp>
      <p:sp>
        <p:nvSpPr>
          <p:cNvPr id="3" name="Slide Number Placeholder 2">
            <a:extLst>
              <a:ext uri="{FF2B5EF4-FFF2-40B4-BE49-F238E27FC236}">
                <a16:creationId xmlns:a16="http://schemas.microsoft.com/office/drawing/2014/main" id="{1B114A85-BA64-07E8-B72B-27695A674773}"/>
              </a:ext>
            </a:extLst>
          </p:cNvPr>
          <p:cNvSpPr>
            <a:spLocks noGrp="1"/>
          </p:cNvSpPr>
          <p:nvPr>
            <p:ph type="sldNum" sz="quarter" idx="12"/>
          </p:nvPr>
        </p:nvSpPr>
        <p:spPr/>
        <p:txBody>
          <a:bodyPr/>
          <a:lstStyle/>
          <a:p>
            <a:fld id="{05BFBC55-CFB3-E64F-8BCC-34A4E1FBD227}" type="slidenum">
              <a:rPr lang="en-US" smtClean="0"/>
              <a:pPr/>
              <a:t>16</a:t>
            </a:fld>
            <a:endParaRPr lang="en-US"/>
          </a:p>
        </p:txBody>
      </p:sp>
      <p:sp>
        <p:nvSpPr>
          <p:cNvPr id="5" name="Arrow: Pentagon 4">
            <a:extLst>
              <a:ext uri="{FF2B5EF4-FFF2-40B4-BE49-F238E27FC236}">
                <a16:creationId xmlns:a16="http://schemas.microsoft.com/office/drawing/2014/main" id="{A0800A13-EA84-E3C9-EFA3-5A8A2A37695C}"/>
              </a:ext>
            </a:extLst>
          </p:cNvPr>
          <p:cNvSpPr/>
          <p:nvPr/>
        </p:nvSpPr>
        <p:spPr>
          <a:xfrm>
            <a:off x="-2" y="6757650"/>
            <a:ext cx="10363200" cy="600942"/>
          </a:xfrm>
          <a:prstGeom prst="homePlate">
            <a:avLst>
              <a:gd name="adj" fmla="val 50767"/>
            </a:avLst>
          </a:prstGeom>
          <a:gradFill>
            <a:gsLst>
              <a:gs pos="0">
                <a:schemeClr val="accent4"/>
              </a:gs>
              <a:gs pos="100000">
                <a:schemeClr val="accent5"/>
              </a:gs>
            </a:gsLst>
            <a:lin ang="0" scaled="1"/>
          </a:gradFill>
          <a:ln w="158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GB" sz="2000"/>
              <a:t>             </a:t>
            </a:r>
          </a:p>
        </p:txBody>
      </p:sp>
      <p:sp>
        <p:nvSpPr>
          <p:cNvPr id="6" name="Arrow: Pentagon 5">
            <a:extLst>
              <a:ext uri="{FF2B5EF4-FFF2-40B4-BE49-F238E27FC236}">
                <a16:creationId xmlns:a16="http://schemas.microsoft.com/office/drawing/2014/main" id="{5164632C-9F39-4DF0-2B63-8C149E656C2E}"/>
              </a:ext>
            </a:extLst>
          </p:cNvPr>
          <p:cNvSpPr/>
          <p:nvPr/>
        </p:nvSpPr>
        <p:spPr>
          <a:xfrm>
            <a:off x="-2" y="4294294"/>
            <a:ext cx="10360806" cy="603504"/>
          </a:xfrm>
          <a:prstGeom prst="homePlate">
            <a:avLst/>
          </a:prstGeom>
          <a:gradFill>
            <a:gsLst>
              <a:gs pos="0">
                <a:schemeClr val="accent2">
                  <a:lumMod val="75000"/>
                </a:schemeClr>
              </a:gs>
              <a:gs pos="100000">
                <a:schemeClr val="accent4">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r>
              <a:rPr lang="en-GB" dirty="0"/>
              <a:t>Optional</a:t>
            </a:r>
          </a:p>
        </p:txBody>
      </p:sp>
      <p:sp>
        <p:nvSpPr>
          <p:cNvPr id="8" name="Arrow: Pentagon 7">
            <a:extLst>
              <a:ext uri="{FF2B5EF4-FFF2-40B4-BE49-F238E27FC236}">
                <a16:creationId xmlns:a16="http://schemas.microsoft.com/office/drawing/2014/main" id="{BAFF5904-A69C-BC26-E671-DE9A4F61BD6B}"/>
              </a:ext>
            </a:extLst>
          </p:cNvPr>
          <p:cNvSpPr/>
          <p:nvPr/>
        </p:nvSpPr>
        <p:spPr>
          <a:xfrm>
            <a:off x="-2396" y="1414338"/>
            <a:ext cx="10363200" cy="603506"/>
          </a:xfrm>
          <a:prstGeom prst="homePlate">
            <a:avLst/>
          </a:prstGeom>
          <a:gradFill>
            <a:gsLst>
              <a:gs pos="0">
                <a:schemeClr val="accent1">
                  <a:lumMod val="75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r>
              <a:rPr lang="en-GB" dirty="0"/>
              <a:t>Mandatory</a:t>
            </a:r>
          </a:p>
        </p:txBody>
      </p:sp>
    </p:spTree>
    <p:extLst>
      <p:ext uri="{BB962C8B-B14F-4D97-AF65-F5344CB8AC3E}">
        <p14:creationId xmlns:p14="http://schemas.microsoft.com/office/powerpoint/2010/main" val="1688203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15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0-#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92605BD5-A888-A852-BD75-13A44E2AF615}"/>
              </a:ext>
            </a:extLst>
          </p:cNvPr>
          <p:cNvGrpSpPr/>
          <p:nvPr/>
        </p:nvGrpSpPr>
        <p:grpSpPr>
          <a:xfrm>
            <a:off x="-702" y="1405248"/>
            <a:ext cx="10359113" cy="6376242"/>
            <a:chOff x="-703" y="1405248"/>
            <a:chExt cx="10359113" cy="6376242"/>
          </a:xfrm>
        </p:grpSpPr>
        <p:sp>
          <p:nvSpPr>
            <p:cNvPr id="45" name="Rectangle 44">
              <a:extLst>
                <a:ext uri="{FF2B5EF4-FFF2-40B4-BE49-F238E27FC236}">
                  <a16:creationId xmlns:a16="http://schemas.microsoft.com/office/drawing/2014/main" id="{98430860-3A8A-EDE8-6488-7DE24F161588}"/>
                </a:ext>
              </a:extLst>
            </p:cNvPr>
            <p:cNvSpPr/>
            <p:nvPr/>
          </p:nvSpPr>
          <p:spPr>
            <a:xfrm>
              <a:off x="-703" y="1405248"/>
              <a:ext cx="10359113" cy="6367152"/>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Parallelogram 21">
              <a:extLst>
                <a:ext uri="{FF2B5EF4-FFF2-40B4-BE49-F238E27FC236}">
                  <a16:creationId xmlns:a16="http://schemas.microsoft.com/office/drawing/2014/main" id="{52866EEF-FD5A-81A2-64DC-EAA9C285F583}"/>
                </a:ext>
              </a:extLst>
            </p:cNvPr>
            <p:cNvSpPr/>
            <p:nvPr/>
          </p:nvSpPr>
          <p:spPr>
            <a:xfrm>
              <a:off x="6387606" y="1414338"/>
              <a:ext cx="3966630" cy="6367152"/>
            </a:xfrm>
            <a:custGeom>
              <a:avLst/>
              <a:gdLst>
                <a:gd name="connsiteX0" fmla="*/ 0 w 7390417"/>
                <a:gd name="connsiteY0" fmla="*/ 6346373 h 6346373"/>
                <a:gd name="connsiteX1" fmla="*/ 3439988 w 7390417"/>
                <a:gd name="connsiteY1" fmla="*/ 0 h 6346373"/>
                <a:gd name="connsiteX2" fmla="*/ 7390417 w 7390417"/>
                <a:gd name="connsiteY2" fmla="*/ 0 h 6346373"/>
                <a:gd name="connsiteX3" fmla="*/ 3950429 w 7390417"/>
                <a:gd name="connsiteY3" fmla="*/ 6346373 h 6346373"/>
                <a:gd name="connsiteX4" fmla="*/ 0 w 7390417"/>
                <a:gd name="connsiteY4" fmla="*/ 6346373 h 6346373"/>
                <a:gd name="connsiteX0" fmla="*/ 0 w 7390417"/>
                <a:gd name="connsiteY0" fmla="*/ 6352965 h 6352965"/>
                <a:gd name="connsiteX1" fmla="*/ 3439988 w 7390417"/>
                <a:gd name="connsiteY1" fmla="*/ 6592 h 6352965"/>
                <a:gd name="connsiteX2" fmla="*/ 6154482 w 7390417"/>
                <a:gd name="connsiteY2" fmla="*/ 0 h 6352965"/>
                <a:gd name="connsiteX3" fmla="*/ 7390417 w 7390417"/>
                <a:gd name="connsiteY3" fmla="*/ 6592 h 6352965"/>
                <a:gd name="connsiteX4" fmla="*/ 3950429 w 7390417"/>
                <a:gd name="connsiteY4" fmla="*/ 6352965 h 6352965"/>
                <a:gd name="connsiteX5" fmla="*/ 0 w 7390417"/>
                <a:gd name="connsiteY5" fmla="*/ 6352965 h 6352965"/>
                <a:gd name="connsiteX0" fmla="*/ 0 w 7390417"/>
                <a:gd name="connsiteY0" fmla="*/ 6352965 h 6352965"/>
                <a:gd name="connsiteX1" fmla="*/ 3439988 w 7390417"/>
                <a:gd name="connsiteY1" fmla="*/ 6592 h 6352965"/>
                <a:gd name="connsiteX2" fmla="*/ 6154482 w 7390417"/>
                <a:gd name="connsiteY2" fmla="*/ 0 h 6352965"/>
                <a:gd name="connsiteX3" fmla="*/ 7390417 w 7390417"/>
                <a:gd name="connsiteY3" fmla="*/ 6592 h 6352965"/>
                <a:gd name="connsiteX4" fmla="*/ 6149647 w 7390417"/>
                <a:gd name="connsiteY4" fmla="*/ 2292286 h 6352965"/>
                <a:gd name="connsiteX5" fmla="*/ 3950429 w 7390417"/>
                <a:gd name="connsiteY5" fmla="*/ 6352965 h 6352965"/>
                <a:gd name="connsiteX6" fmla="*/ 0 w 7390417"/>
                <a:gd name="connsiteY6" fmla="*/ 6352965 h 6352965"/>
                <a:gd name="connsiteX0" fmla="*/ 0 w 6154482"/>
                <a:gd name="connsiteY0" fmla="*/ 6352965 h 6352965"/>
                <a:gd name="connsiteX1" fmla="*/ 3439988 w 6154482"/>
                <a:gd name="connsiteY1" fmla="*/ 6592 h 6352965"/>
                <a:gd name="connsiteX2" fmla="*/ 6154482 w 6154482"/>
                <a:gd name="connsiteY2" fmla="*/ 0 h 6352965"/>
                <a:gd name="connsiteX3" fmla="*/ 6149647 w 6154482"/>
                <a:gd name="connsiteY3" fmla="*/ 2292286 h 6352965"/>
                <a:gd name="connsiteX4" fmla="*/ 3950429 w 6154482"/>
                <a:gd name="connsiteY4" fmla="*/ 6352965 h 6352965"/>
                <a:gd name="connsiteX5" fmla="*/ 0 w 6154482"/>
                <a:gd name="connsiteY5" fmla="*/ 6352965 h 6352965"/>
                <a:gd name="connsiteX0" fmla="*/ 0 w 6149651"/>
                <a:gd name="connsiteY0" fmla="*/ 6346373 h 6346373"/>
                <a:gd name="connsiteX1" fmla="*/ 3439988 w 6149651"/>
                <a:gd name="connsiteY1" fmla="*/ 0 h 6346373"/>
                <a:gd name="connsiteX2" fmla="*/ 5718505 w 6149651"/>
                <a:gd name="connsiteY2" fmla="*/ 6108 h 6346373"/>
                <a:gd name="connsiteX3" fmla="*/ 6149647 w 6149651"/>
                <a:gd name="connsiteY3" fmla="*/ 2285694 h 6346373"/>
                <a:gd name="connsiteX4" fmla="*/ 3950429 w 6149651"/>
                <a:gd name="connsiteY4" fmla="*/ 6346373 h 6346373"/>
                <a:gd name="connsiteX5" fmla="*/ 0 w 6149651"/>
                <a:gd name="connsiteY5" fmla="*/ 6346373 h 6346373"/>
                <a:gd name="connsiteX0" fmla="*/ 0 w 5718505"/>
                <a:gd name="connsiteY0" fmla="*/ 6346373 h 6346373"/>
                <a:gd name="connsiteX1" fmla="*/ 3439988 w 5718505"/>
                <a:gd name="connsiteY1" fmla="*/ 0 h 6346373"/>
                <a:gd name="connsiteX2" fmla="*/ 5718505 w 5718505"/>
                <a:gd name="connsiteY2" fmla="*/ 6108 h 6346373"/>
                <a:gd name="connsiteX3" fmla="*/ 5701887 w 5718505"/>
                <a:gd name="connsiteY3" fmla="*/ 2920694 h 6346373"/>
                <a:gd name="connsiteX4" fmla="*/ 3950429 w 5718505"/>
                <a:gd name="connsiteY4" fmla="*/ 6346373 h 6346373"/>
                <a:gd name="connsiteX5" fmla="*/ 0 w 5718505"/>
                <a:gd name="connsiteY5" fmla="*/ 6346373 h 6346373"/>
                <a:gd name="connsiteX0" fmla="*/ 0 w 5718505"/>
                <a:gd name="connsiteY0" fmla="*/ 6346373 h 6346373"/>
                <a:gd name="connsiteX1" fmla="*/ 3439988 w 5718505"/>
                <a:gd name="connsiteY1" fmla="*/ 0 h 6346373"/>
                <a:gd name="connsiteX2" fmla="*/ 5718505 w 5718505"/>
                <a:gd name="connsiteY2" fmla="*/ 6108 h 6346373"/>
                <a:gd name="connsiteX3" fmla="*/ 5687401 w 5718505"/>
                <a:gd name="connsiteY3" fmla="*/ 2257503 h 6346373"/>
                <a:gd name="connsiteX4" fmla="*/ 3950429 w 5718505"/>
                <a:gd name="connsiteY4" fmla="*/ 6346373 h 6346373"/>
                <a:gd name="connsiteX5" fmla="*/ 0 w 5718505"/>
                <a:gd name="connsiteY5" fmla="*/ 6346373 h 6346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8505" h="6346373">
                  <a:moveTo>
                    <a:pt x="0" y="6346373"/>
                  </a:moveTo>
                  <a:lnTo>
                    <a:pt x="3439988" y="0"/>
                  </a:lnTo>
                  <a:lnTo>
                    <a:pt x="5718505" y="6108"/>
                  </a:lnTo>
                  <a:cubicBezTo>
                    <a:pt x="5716893" y="770203"/>
                    <a:pt x="5689013" y="1493408"/>
                    <a:pt x="5687401" y="2257503"/>
                  </a:cubicBezTo>
                  <a:lnTo>
                    <a:pt x="3950429" y="6346373"/>
                  </a:lnTo>
                  <a:lnTo>
                    <a:pt x="0" y="6346373"/>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latin typeface="Calibri Light" panose="020F0302020204030204" pitchFamily="34" charset="0"/>
              </a:endParaRPr>
            </a:p>
          </p:txBody>
        </p:sp>
      </p:grpSp>
      <p:sp>
        <p:nvSpPr>
          <p:cNvPr id="2" name="Title 1">
            <a:extLst>
              <a:ext uri="{FF2B5EF4-FFF2-40B4-BE49-F238E27FC236}">
                <a16:creationId xmlns:a16="http://schemas.microsoft.com/office/drawing/2014/main" id="{A180B876-7DA3-5D6E-CC75-D02F7DA287AD}"/>
              </a:ext>
            </a:extLst>
          </p:cNvPr>
          <p:cNvSpPr>
            <a:spLocks noGrp="1"/>
          </p:cNvSpPr>
          <p:nvPr>
            <p:ph type="title"/>
          </p:nvPr>
        </p:nvSpPr>
        <p:spPr/>
        <p:txBody>
          <a:bodyPr/>
          <a:lstStyle/>
          <a:p>
            <a:r>
              <a:rPr lang="en-US" dirty="0"/>
              <a:t>Timeline</a:t>
            </a:r>
          </a:p>
        </p:txBody>
      </p:sp>
      <p:sp>
        <p:nvSpPr>
          <p:cNvPr id="3" name="Slide Number Placeholder 2">
            <a:extLst>
              <a:ext uri="{FF2B5EF4-FFF2-40B4-BE49-F238E27FC236}">
                <a16:creationId xmlns:a16="http://schemas.microsoft.com/office/drawing/2014/main" id="{1B114A85-BA64-07E8-B72B-27695A674773}"/>
              </a:ext>
            </a:extLst>
          </p:cNvPr>
          <p:cNvSpPr>
            <a:spLocks noGrp="1"/>
          </p:cNvSpPr>
          <p:nvPr>
            <p:ph type="sldNum" sz="quarter" idx="12"/>
          </p:nvPr>
        </p:nvSpPr>
        <p:spPr/>
        <p:txBody>
          <a:bodyPr/>
          <a:lstStyle/>
          <a:p>
            <a:fld id="{05BFBC55-CFB3-E64F-8BCC-34A4E1FBD227}" type="slidenum">
              <a:rPr lang="en-US" smtClean="0"/>
              <a:pPr/>
              <a:t>17</a:t>
            </a:fld>
            <a:endParaRPr lang="en-US"/>
          </a:p>
        </p:txBody>
      </p:sp>
      <p:sp>
        <p:nvSpPr>
          <p:cNvPr id="6" name="Arrow: Pentagon 5">
            <a:extLst>
              <a:ext uri="{FF2B5EF4-FFF2-40B4-BE49-F238E27FC236}">
                <a16:creationId xmlns:a16="http://schemas.microsoft.com/office/drawing/2014/main" id="{5164632C-9F39-4DF0-2B63-8C149E656C2E}"/>
              </a:ext>
            </a:extLst>
          </p:cNvPr>
          <p:cNvSpPr/>
          <p:nvPr/>
        </p:nvSpPr>
        <p:spPr>
          <a:xfrm>
            <a:off x="-2396" y="5546225"/>
            <a:ext cx="10360806" cy="603504"/>
          </a:xfrm>
          <a:prstGeom prst="homePlate">
            <a:avLst/>
          </a:prstGeom>
          <a:gradFill>
            <a:gsLst>
              <a:gs pos="0">
                <a:schemeClr val="accent2">
                  <a:lumMod val="75000"/>
                </a:schemeClr>
              </a:gs>
              <a:gs pos="100000">
                <a:schemeClr val="accent4">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r>
              <a:rPr lang="en-GB" dirty="0"/>
              <a:t>Optional</a:t>
            </a:r>
          </a:p>
        </p:txBody>
      </p:sp>
      <p:sp>
        <p:nvSpPr>
          <p:cNvPr id="8" name="Arrow: Pentagon 7">
            <a:extLst>
              <a:ext uri="{FF2B5EF4-FFF2-40B4-BE49-F238E27FC236}">
                <a16:creationId xmlns:a16="http://schemas.microsoft.com/office/drawing/2014/main" id="{BAFF5904-A69C-BC26-E671-DE9A4F61BD6B}"/>
              </a:ext>
            </a:extLst>
          </p:cNvPr>
          <p:cNvSpPr/>
          <p:nvPr/>
        </p:nvSpPr>
        <p:spPr>
          <a:xfrm>
            <a:off x="-2396" y="1414338"/>
            <a:ext cx="10363200" cy="603506"/>
          </a:xfrm>
          <a:prstGeom prst="homePlate">
            <a:avLst/>
          </a:prstGeom>
          <a:gradFill>
            <a:gsLst>
              <a:gs pos="0">
                <a:schemeClr val="accent1">
                  <a:lumMod val="75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GB" dirty="0"/>
          </a:p>
        </p:txBody>
      </p:sp>
      <p:cxnSp>
        <p:nvCxnSpPr>
          <p:cNvPr id="4" name="Straight Connector 3">
            <a:extLst>
              <a:ext uri="{FF2B5EF4-FFF2-40B4-BE49-F238E27FC236}">
                <a16:creationId xmlns:a16="http://schemas.microsoft.com/office/drawing/2014/main" id="{28DB2A1F-FB8F-85C6-6871-CAEA0A472350}"/>
              </a:ext>
            </a:extLst>
          </p:cNvPr>
          <p:cNvCxnSpPr>
            <a:cxnSpLocks/>
          </p:cNvCxnSpPr>
          <p:nvPr/>
        </p:nvCxnSpPr>
        <p:spPr>
          <a:xfrm>
            <a:off x="5886631" y="1957427"/>
            <a:ext cx="0" cy="3155550"/>
          </a:xfrm>
          <a:prstGeom prst="line">
            <a:avLst/>
          </a:prstGeom>
          <a:ln w="22225" cap="rnd">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F0401A5-5641-BE38-46D4-6D6F39B6ADEB}"/>
              </a:ext>
            </a:extLst>
          </p:cNvPr>
          <p:cNvCxnSpPr>
            <a:cxnSpLocks/>
          </p:cNvCxnSpPr>
          <p:nvPr/>
        </p:nvCxnSpPr>
        <p:spPr>
          <a:xfrm>
            <a:off x="5190721" y="2004951"/>
            <a:ext cx="0" cy="1317329"/>
          </a:xfrm>
          <a:prstGeom prst="line">
            <a:avLst/>
          </a:prstGeom>
          <a:ln w="22225" cap="rnd">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168A769-5EF0-A1DD-8C26-99B38D10745D}"/>
              </a:ext>
            </a:extLst>
          </p:cNvPr>
          <p:cNvCxnSpPr>
            <a:cxnSpLocks/>
          </p:cNvCxnSpPr>
          <p:nvPr/>
        </p:nvCxnSpPr>
        <p:spPr>
          <a:xfrm>
            <a:off x="352969" y="1848929"/>
            <a:ext cx="0" cy="1519201"/>
          </a:xfrm>
          <a:prstGeom prst="line">
            <a:avLst/>
          </a:prstGeom>
          <a:ln w="22225" cap="rnd">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ADC72B2-EAD7-4105-BCB6-02CAAD7D946B}"/>
              </a:ext>
            </a:extLst>
          </p:cNvPr>
          <p:cNvCxnSpPr>
            <a:cxnSpLocks/>
          </p:cNvCxnSpPr>
          <p:nvPr/>
        </p:nvCxnSpPr>
        <p:spPr>
          <a:xfrm>
            <a:off x="2121321" y="2095190"/>
            <a:ext cx="0" cy="2096403"/>
          </a:xfrm>
          <a:prstGeom prst="line">
            <a:avLst/>
          </a:prstGeom>
          <a:ln w="22225" cap="rnd">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CF87E41-8F78-E7F9-E61C-9EB92FA1C64E}"/>
              </a:ext>
            </a:extLst>
          </p:cNvPr>
          <p:cNvCxnSpPr>
            <a:cxnSpLocks/>
          </p:cNvCxnSpPr>
          <p:nvPr/>
        </p:nvCxnSpPr>
        <p:spPr>
          <a:xfrm>
            <a:off x="3717235" y="1954828"/>
            <a:ext cx="0" cy="1188770"/>
          </a:xfrm>
          <a:prstGeom prst="line">
            <a:avLst/>
          </a:prstGeom>
          <a:ln w="22225" cap="rnd">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388BE60-0BD7-15A9-F81F-016E0C3FCA77}"/>
              </a:ext>
            </a:extLst>
          </p:cNvPr>
          <p:cNvCxnSpPr>
            <a:cxnSpLocks/>
          </p:cNvCxnSpPr>
          <p:nvPr/>
        </p:nvCxnSpPr>
        <p:spPr>
          <a:xfrm>
            <a:off x="6282162" y="1623542"/>
            <a:ext cx="0" cy="1519201"/>
          </a:xfrm>
          <a:prstGeom prst="line">
            <a:avLst/>
          </a:prstGeom>
          <a:ln w="22225" cap="rnd">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92A857B-32E1-DDAE-1F91-EEFD59C5C71A}"/>
              </a:ext>
            </a:extLst>
          </p:cNvPr>
          <p:cNvCxnSpPr>
            <a:cxnSpLocks/>
          </p:cNvCxnSpPr>
          <p:nvPr/>
        </p:nvCxnSpPr>
        <p:spPr>
          <a:xfrm>
            <a:off x="1617007" y="1974575"/>
            <a:ext cx="0" cy="3115995"/>
          </a:xfrm>
          <a:prstGeom prst="line">
            <a:avLst/>
          </a:prstGeom>
          <a:ln w="22225" cap="rnd">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E7BDB83-1AFB-9901-2BB2-D259D5E38D10}"/>
              </a:ext>
            </a:extLst>
          </p:cNvPr>
          <p:cNvCxnSpPr>
            <a:cxnSpLocks/>
          </p:cNvCxnSpPr>
          <p:nvPr/>
        </p:nvCxnSpPr>
        <p:spPr>
          <a:xfrm>
            <a:off x="8038601" y="1930604"/>
            <a:ext cx="0" cy="3159967"/>
          </a:xfrm>
          <a:prstGeom prst="line">
            <a:avLst/>
          </a:prstGeom>
          <a:ln w="22225" cap="rnd">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41A3A33-ED27-A43C-3307-C4A506AE4C36}"/>
              </a:ext>
            </a:extLst>
          </p:cNvPr>
          <p:cNvCxnSpPr>
            <a:cxnSpLocks/>
          </p:cNvCxnSpPr>
          <p:nvPr/>
        </p:nvCxnSpPr>
        <p:spPr>
          <a:xfrm>
            <a:off x="8388729" y="2155309"/>
            <a:ext cx="0" cy="1156489"/>
          </a:xfrm>
          <a:prstGeom prst="line">
            <a:avLst/>
          </a:prstGeom>
          <a:ln w="22225" cap="rnd">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E2587F7-691E-4652-93D8-160B4A3BD818}"/>
              </a:ext>
            </a:extLst>
          </p:cNvPr>
          <p:cNvCxnSpPr>
            <a:cxnSpLocks/>
          </p:cNvCxnSpPr>
          <p:nvPr/>
        </p:nvCxnSpPr>
        <p:spPr>
          <a:xfrm>
            <a:off x="7683057" y="2210932"/>
            <a:ext cx="0" cy="2879639"/>
          </a:xfrm>
          <a:prstGeom prst="line">
            <a:avLst/>
          </a:prstGeom>
          <a:ln w="22225" cap="rnd">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E55ADB4-16B8-F5C5-19F2-603C65B3F0C5}"/>
              </a:ext>
            </a:extLst>
          </p:cNvPr>
          <p:cNvSpPr txBox="1"/>
          <p:nvPr/>
        </p:nvSpPr>
        <p:spPr>
          <a:xfrm>
            <a:off x="485324" y="2424596"/>
            <a:ext cx="1294585" cy="1077218"/>
          </a:xfrm>
          <a:prstGeom prst="rect">
            <a:avLst/>
          </a:prstGeom>
          <a:noFill/>
        </p:spPr>
        <p:txBody>
          <a:bodyPr wrap="square" lIns="0" tIns="0" rIns="91440" bIns="0" numCol="1" rtlCol="0">
            <a:spAutoFit/>
          </a:bodyPr>
          <a:lstStyle/>
          <a:p>
            <a:pPr>
              <a:lnSpc>
                <a:spcPts val="1412"/>
              </a:lnSpc>
              <a:defRPr/>
            </a:pPr>
            <a:r>
              <a:rPr lang="pt-BR" sz="1200" b="1" dirty="0">
                <a:latin typeface="+mj-lt"/>
              </a:rPr>
              <a:t>Increase RMD Age  </a:t>
            </a:r>
            <a:r>
              <a:rPr lang="pt-BR" sz="1200" dirty="0">
                <a:latin typeface="+mj-lt"/>
              </a:rPr>
              <a:t>Provision 107 olessim nimusaeptia dis autem ilitium aliquamus</a:t>
            </a:r>
          </a:p>
        </p:txBody>
      </p:sp>
      <p:sp>
        <p:nvSpPr>
          <p:cNvPr id="18" name="TextBox 17">
            <a:extLst>
              <a:ext uri="{FF2B5EF4-FFF2-40B4-BE49-F238E27FC236}">
                <a16:creationId xmlns:a16="http://schemas.microsoft.com/office/drawing/2014/main" id="{D6EE154E-2C97-DA81-C1C0-6975C4C4AC22}"/>
              </a:ext>
            </a:extLst>
          </p:cNvPr>
          <p:cNvSpPr txBox="1"/>
          <p:nvPr/>
        </p:nvSpPr>
        <p:spPr>
          <a:xfrm>
            <a:off x="2247507" y="3640116"/>
            <a:ext cx="1671577" cy="538609"/>
          </a:xfrm>
          <a:prstGeom prst="rect">
            <a:avLst/>
          </a:prstGeom>
          <a:noFill/>
        </p:spPr>
        <p:txBody>
          <a:bodyPr wrap="square" lIns="0" tIns="0" rIns="0" bIns="0" rtlCol="0">
            <a:spAutoFit/>
          </a:bodyPr>
          <a:lstStyle/>
          <a:p>
            <a:pPr>
              <a:lnSpc>
                <a:spcPts val="1412"/>
              </a:lnSpc>
              <a:defRPr/>
            </a:pPr>
            <a:r>
              <a:rPr lang="pt-BR" sz="1200">
                <a:latin typeface="+mj-lt"/>
              </a:rPr>
              <a:t>Impori </a:t>
            </a:r>
            <a:r>
              <a:rPr lang="pt-BR" sz="1200" b="1">
                <a:latin typeface="+mj-lt"/>
              </a:rPr>
              <a:t>dolessim</a:t>
            </a:r>
            <a:r>
              <a:rPr lang="pt-BR" sz="1200">
                <a:latin typeface="+mj-lt"/>
              </a:rPr>
              <a:t> nimusaeptia dis autem ilitium </a:t>
            </a:r>
            <a:r>
              <a:rPr lang="pt-BR" sz="1200" b="1">
                <a:latin typeface="+mj-lt"/>
              </a:rPr>
              <a:t>aliquamus</a:t>
            </a:r>
          </a:p>
        </p:txBody>
      </p:sp>
      <p:sp>
        <p:nvSpPr>
          <p:cNvPr id="19" name="TextBox 18">
            <a:extLst>
              <a:ext uri="{FF2B5EF4-FFF2-40B4-BE49-F238E27FC236}">
                <a16:creationId xmlns:a16="http://schemas.microsoft.com/office/drawing/2014/main" id="{B8301A7C-E8DA-4C70-F63D-D1294C3EDD15}"/>
              </a:ext>
            </a:extLst>
          </p:cNvPr>
          <p:cNvSpPr txBox="1"/>
          <p:nvPr/>
        </p:nvSpPr>
        <p:spPr>
          <a:xfrm>
            <a:off x="1737800" y="4618959"/>
            <a:ext cx="1561359" cy="538609"/>
          </a:xfrm>
          <a:prstGeom prst="rect">
            <a:avLst/>
          </a:prstGeom>
          <a:noFill/>
        </p:spPr>
        <p:txBody>
          <a:bodyPr wrap="square" lIns="0" tIns="0" rIns="0" bIns="0" rtlCol="0">
            <a:spAutoFit/>
          </a:bodyPr>
          <a:lstStyle/>
          <a:p>
            <a:pPr>
              <a:lnSpc>
                <a:spcPts val="1412"/>
              </a:lnSpc>
              <a:defRPr/>
            </a:pPr>
            <a:r>
              <a:rPr lang="pt-BR" sz="1200">
                <a:latin typeface="+mj-lt"/>
              </a:rPr>
              <a:t>Impori dolessim nimusaeptia dis autem </a:t>
            </a:r>
            <a:r>
              <a:rPr lang="pt-BR" sz="1200" b="1">
                <a:latin typeface="+mj-lt"/>
              </a:rPr>
              <a:t>ilitium aliquamus</a:t>
            </a:r>
          </a:p>
        </p:txBody>
      </p:sp>
      <p:sp>
        <p:nvSpPr>
          <p:cNvPr id="20" name="TextBox 19">
            <a:extLst>
              <a:ext uri="{FF2B5EF4-FFF2-40B4-BE49-F238E27FC236}">
                <a16:creationId xmlns:a16="http://schemas.microsoft.com/office/drawing/2014/main" id="{8545F35E-C7F7-D74A-B9CE-7ACF9A387105}"/>
              </a:ext>
            </a:extLst>
          </p:cNvPr>
          <p:cNvSpPr txBox="1"/>
          <p:nvPr/>
        </p:nvSpPr>
        <p:spPr>
          <a:xfrm>
            <a:off x="2314729" y="2424598"/>
            <a:ext cx="1262735" cy="718145"/>
          </a:xfrm>
          <a:prstGeom prst="rect">
            <a:avLst/>
          </a:prstGeom>
          <a:noFill/>
        </p:spPr>
        <p:txBody>
          <a:bodyPr wrap="square" lIns="0" tIns="0" rIns="0" bIns="0" rtlCol="0">
            <a:spAutoFit/>
          </a:bodyPr>
          <a:lstStyle/>
          <a:p>
            <a:pPr algn="r">
              <a:lnSpc>
                <a:spcPts val="1412"/>
              </a:lnSpc>
              <a:defRPr/>
            </a:pPr>
            <a:r>
              <a:rPr lang="pt-BR" sz="1200">
                <a:latin typeface="+mj-lt"/>
              </a:rPr>
              <a:t>Impori dolessim nimusaeptia dis </a:t>
            </a:r>
            <a:r>
              <a:rPr lang="pt-BR" sz="1200" b="1">
                <a:latin typeface="+mj-lt"/>
              </a:rPr>
              <a:t>autem ilitium </a:t>
            </a:r>
            <a:r>
              <a:rPr lang="pt-BR" sz="1200">
                <a:latin typeface="+mj-lt"/>
              </a:rPr>
              <a:t>aliquamus</a:t>
            </a:r>
          </a:p>
        </p:txBody>
      </p:sp>
      <p:sp>
        <p:nvSpPr>
          <p:cNvPr id="21" name="TextBox 20">
            <a:extLst>
              <a:ext uri="{FF2B5EF4-FFF2-40B4-BE49-F238E27FC236}">
                <a16:creationId xmlns:a16="http://schemas.microsoft.com/office/drawing/2014/main" id="{146DE3CE-2CED-CB01-7FE1-5B675B5B97C7}"/>
              </a:ext>
            </a:extLst>
          </p:cNvPr>
          <p:cNvSpPr txBox="1"/>
          <p:nvPr/>
        </p:nvSpPr>
        <p:spPr>
          <a:xfrm>
            <a:off x="4104782" y="4439421"/>
            <a:ext cx="1671577" cy="538609"/>
          </a:xfrm>
          <a:prstGeom prst="rect">
            <a:avLst/>
          </a:prstGeom>
          <a:noFill/>
        </p:spPr>
        <p:txBody>
          <a:bodyPr wrap="square" lIns="0" tIns="0" rIns="0" bIns="0" rtlCol="0">
            <a:spAutoFit/>
          </a:bodyPr>
          <a:lstStyle/>
          <a:p>
            <a:pPr algn="r">
              <a:lnSpc>
                <a:spcPts val="1412"/>
              </a:lnSpc>
              <a:defRPr/>
            </a:pPr>
            <a:r>
              <a:rPr lang="pt-BR" sz="1200" b="1">
                <a:latin typeface="+mj-lt"/>
              </a:rPr>
              <a:t>Impori </a:t>
            </a:r>
            <a:r>
              <a:rPr lang="pt-BR" sz="1200">
                <a:latin typeface="+mj-lt"/>
              </a:rPr>
              <a:t>dolessim nimusaeptia dis autem ilitium aliquamus</a:t>
            </a:r>
          </a:p>
        </p:txBody>
      </p:sp>
      <p:sp>
        <p:nvSpPr>
          <p:cNvPr id="22" name="TextBox 21">
            <a:extLst>
              <a:ext uri="{FF2B5EF4-FFF2-40B4-BE49-F238E27FC236}">
                <a16:creationId xmlns:a16="http://schemas.microsoft.com/office/drawing/2014/main" id="{79750370-FB20-A830-6B92-E8C9CB20F801}"/>
              </a:ext>
            </a:extLst>
          </p:cNvPr>
          <p:cNvSpPr txBox="1"/>
          <p:nvPr/>
        </p:nvSpPr>
        <p:spPr>
          <a:xfrm>
            <a:off x="3810955" y="2424598"/>
            <a:ext cx="1248156" cy="718145"/>
          </a:xfrm>
          <a:prstGeom prst="rect">
            <a:avLst/>
          </a:prstGeom>
          <a:noFill/>
        </p:spPr>
        <p:txBody>
          <a:bodyPr wrap="square" lIns="0" tIns="0" rIns="0" bIns="0" rtlCol="0">
            <a:spAutoFit/>
          </a:bodyPr>
          <a:lstStyle/>
          <a:p>
            <a:pPr algn="r">
              <a:lnSpc>
                <a:spcPts val="1412"/>
              </a:lnSpc>
              <a:defRPr/>
            </a:pPr>
            <a:r>
              <a:rPr lang="pt-BR" sz="1200">
                <a:latin typeface="+mj-lt"/>
              </a:rPr>
              <a:t>Impori </a:t>
            </a:r>
            <a:r>
              <a:rPr lang="pt-BR" sz="1200" b="1">
                <a:latin typeface="+mj-lt"/>
              </a:rPr>
              <a:t>dolessim nimusaeptia </a:t>
            </a:r>
            <a:r>
              <a:rPr lang="pt-BR" sz="1200">
                <a:latin typeface="+mj-lt"/>
              </a:rPr>
              <a:t>dis autem ilitium aliquamus</a:t>
            </a:r>
          </a:p>
        </p:txBody>
      </p:sp>
      <p:sp>
        <p:nvSpPr>
          <p:cNvPr id="23" name="TextBox 22">
            <a:extLst>
              <a:ext uri="{FF2B5EF4-FFF2-40B4-BE49-F238E27FC236}">
                <a16:creationId xmlns:a16="http://schemas.microsoft.com/office/drawing/2014/main" id="{3004FA8A-1A43-FC52-A76F-7BAE960699F9}"/>
              </a:ext>
            </a:extLst>
          </p:cNvPr>
          <p:cNvSpPr txBox="1"/>
          <p:nvPr/>
        </p:nvSpPr>
        <p:spPr>
          <a:xfrm>
            <a:off x="6061997" y="4439421"/>
            <a:ext cx="1517807" cy="538609"/>
          </a:xfrm>
          <a:prstGeom prst="rect">
            <a:avLst/>
          </a:prstGeom>
          <a:noFill/>
        </p:spPr>
        <p:txBody>
          <a:bodyPr wrap="square" lIns="0" tIns="0" rIns="0" bIns="0" rtlCol="0">
            <a:spAutoFit/>
          </a:bodyPr>
          <a:lstStyle/>
          <a:p>
            <a:pPr algn="r">
              <a:lnSpc>
                <a:spcPts val="1412"/>
              </a:lnSpc>
              <a:defRPr/>
            </a:pPr>
            <a:r>
              <a:rPr lang="pt-BR" sz="1200">
                <a:latin typeface="+mj-lt"/>
                <a:ea typeface="Calibri" panose="020F0502020204030204" pitchFamily="34" charset="0"/>
              </a:rPr>
              <a:t>Impori dolessim nimusaeptia </a:t>
            </a:r>
            <a:r>
              <a:rPr lang="pt-BR" sz="1200" b="1">
                <a:latin typeface="+mj-lt"/>
                <a:ea typeface="Calibri" panose="020F0502020204030204" pitchFamily="34" charset="0"/>
              </a:rPr>
              <a:t>dis</a:t>
            </a:r>
            <a:r>
              <a:rPr lang="pt-BR" sz="1200">
                <a:latin typeface="+mj-lt"/>
                <a:ea typeface="Calibri" panose="020F0502020204030204" pitchFamily="34" charset="0"/>
              </a:rPr>
              <a:t> autem ilitium aliquamus</a:t>
            </a:r>
          </a:p>
        </p:txBody>
      </p:sp>
      <p:sp>
        <p:nvSpPr>
          <p:cNvPr id="24" name="TextBox 23">
            <a:extLst>
              <a:ext uri="{FF2B5EF4-FFF2-40B4-BE49-F238E27FC236}">
                <a16:creationId xmlns:a16="http://schemas.microsoft.com/office/drawing/2014/main" id="{35D425C1-0A49-3DDE-0EDA-7E51374D4243}"/>
              </a:ext>
            </a:extLst>
          </p:cNvPr>
          <p:cNvSpPr txBox="1"/>
          <p:nvPr/>
        </p:nvSpPr>
        <p:spPr>
          <a:xfrm>
            <a:off x="6394896" y="2424598"/>
            <a:ext cx="1172496" cy="718145"/>
          </a:xfrm>
          <a:prstGeom prst="rect">
            <a:avLst/>
          </a:prstGeom>
          <a:noFill/>
        </p:spPr>
        <p:txBody>
          <a:bodyPr wrap="square" lIns="0" tIns="0" rIns="0" bIns="0" rtlCol="0">
            <a:spAutoFit/>
          </a:bodyPr>
          <a:lstStyle/>
          <a:p>
            <a:pPr>
              <a:lnSpc>
                <a:spcPts val="1412"/>
              </a:lnSpc>
              <a:defRPr/>
            </a:pPr>
            <a:r>
              <a:rPr lang="pt-BR" sz="1200">
                <a:latin typeface="+mj-lt"/>
              </a:rPr>
              <a:t>Impori dolessim nimusaeptia dis autem </a:t>
            </a:r>
            <a:r>
              <a:rPr lang="pt-BR" sz="1200" b="1">
                <a:latin typeface="+mj-lt"/>
              </a:rPr>
              <a:t>ilitium aliquamus</a:t>
            </a:r>
          </a:p>
        </p:txBody>
      </p:sp>
      <p:sp>
        <p:nvSpPr>
          <p:cNvPr id="25" name="TextBox 24">
            <a:extLst>
              <a:ext uri="{FF2B5EF4-FFF2-40B4-BE49-F238E27FC236}">
                <a16:creationId xmlns:a16="http://schemas.microsoft.com/office/drawing/2014/main" id="{A35B7DA3-4EA1-82D0-539A-4C1A5C129626}"/>
              </a:ext>
            </a:extLst>
          </p:cNvPr>
          <p:cNvSpPr txBox="1"/>
          <p:nvPr/>
        </p:nvSpPr>
        <p:spPr>
          <a:xfrm>
            <a:off x="8497269" y="2424598"/>
            <a:ext cx="1066469" cy="718145"/>
          </a:xfrm>
          <a:prstGeom prst="rect">
            <a:avLst/>
          </a:prstGeom>
          <a:noFill/>
        </p:spPr>
        <p:txBody>
          <a:bodyPr wrap="square" lIns="0" tIns="0" rIns="0" bIns="0" rtlCol="0">
            <a:spAutoFit/>
          </a:bodyPr>
          <a:lstStyle/>
          <a:p>
            <a:pPr>
              <a:lnSpc>
                <a:spcPts val="1412"/>
              </a:lnSpc>
              <a:defRPr/>
            </a:pPr>
            <a:r>
              <a:rPr lang="pt-BR" sz="1200">
                <a:latin typeface="+mj-lt"/>
              </a:rPr>
              <a:t>Impori dolessim nimusaeptia dis autem ilitium </a:t>
            </a:r>
            <a:r>
              <a:rPr lang="pt-BR" sz="1200" b="1">
                <a:latin typeface="+mj-lt"/>
              </a:rPr>
              <a:t>aliquamus</a:t>
            </a:r>
          </a:p>
        </p:txBody>
      </p:sp>
      <p:sp>
        <p:nvSpPr>
          <p:cNvPr id="26" name="Rectangle: Top Corners Rounded 65">
            <a:extLst>
              <a:ext uri="{FF2B5EF4-FFF2-40B4-BE49-F238E27FC236}">
                <a16:creationId xmlns:a16="http://schemas.microsoft.com/office/drawing/2014/main" id="{B262B228-18A6-C32B-D892-EBE8E14AAC52}"/>
              </a:ext>
            </a:extLst>
          </p:cNvPr>
          <p:cNvSpPr/>
          <p:nvPr/>
        </p:nvSpPr>
        <p:spPr>
          <a:xfrm>
            <a:off x="636096" y="1557071"/>
            <a:ext cx="651937" cy="220551"/>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2016</a:t>
            </a:r>
          </a:p>
        </p:txBody>
      </p:sp>
      <p:sp>
        <p:nvSpPr>
          <p:cNvPr id="27" name="Rectangle: Top Corners Rounded 66">
            <a:extLst>
              <a:ext uri="{FF2B5EF4-FFF2-40B4-BE49-F238E27FC236}">
                <a16:creationId xmlns:a16="http://schemas.microsoft.com/office/drawing/2014/main" id="{F84FD218-FF8F-21D4-6AD1-60EF3012E287}"/>
              </a:ext>
            </a:extLst>
          </p:cNvPr>
          <p:cNvSpPr/>
          <p:nvPr/>
        </p:nvSpPr>
        <p:spPr>
          <a:xfrm>
            <a:off x="2013684" y="1550564"/>
            <a:ext cx="651937" cy="220551"/>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2017</a:t>
            </a:r>
          </a:p>
        </p:txBody>
      </p:sp>
      <p:sp>
        <p:nvSpPr>
          <p:cNvPr id="28" name="Rectangle: Top Corners Rounded 67">
            <a:extLst>
              <a:ext uri="{FF2B5EF4-FFF2-40B4-BE49-F238E27FC236}">
                <a16:creationId xmlns:a16="http://schemas.microsoft.com/office/drawing/2014/main" id="{39BD081A-57CA-09E5-95A2-2543D2136071}"/>
              </a:ext>
            </a:extLst>
          </p:cNvPr>
          <p:cNvSpPr/>
          <p:nvPr/>
        </p:nvSpPr>
        <p:spPr>
          <a:xfrm>
            <a:off x="3391272" y="1550564"/>
            <a:ext cx="651937" cy="220551"/>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2018</a:t>
            </a:r>
          </a:p>
        </p:txBody>
      </p:sp>
      <p:sp>
        <p:nvSpPr>
          <p:cNvPr id="29" name="Rectangle: Top Corners Rounded 68">
            <a:extLst>
              <a:ext uri="{FF2B5EF4-FFF2-40B4-BE49-F238E27FC236}">
                <a16:creationId xmlns:a16="http://schemas.microsoft.com/office/drawing/2014/main" id="{29A93DEF-44D5-69D2-14A8-AF27E990D103}"/>
              </a:ext>
            </a:extLst>
          </p:cNvPr>
          <p:cNvSpPr/>
          <p:nvPr/>
        </p:nvSpPr>
        <p:spPr>
          <a:xfrm>
            <a:off x="4768860" y="1550564"/>
            <a:ext cx="651937" cy="220551"/>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2019</a:t>
            </a:r>
          </a:p>
        </p:txBody>
      </p:sp>
      <p:sp>
        <p:nvSpPr>
          <p:cNvPr id="30" name="Rectangle: Top Corners Rounded 69">
            <a:extLst>
              <a:ext uri="{FF2B5EF4-FFF2-40B4-BE49-F238E27FC236}">
                <a16:creationId xmlns:a16="http://schemas.microsoft.com/office/drawing/2014/main" id="{B2A512F8-FC31-4935-1EFE-6540E2316D17}"/>
              </a:ext>
            </a:extLst>
          </p:cNvPr>
          <p:cNvSpPr/>
          <p:nvPr/>
        </p:nvSpPr>
        <p:spPr>
          <a:xfrm>
            <a:off x="6146448" y="1558967"/>
            <a:ext cx="651937" cy="220551"/>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2020</a:t>
            </a:r>
          </a:p>
        </p:txBody>
      </p:sp>
      <p:sp>
        <p:nvSpPr>
          <p:cNvPr id="31" name="Rectangle: Top Corners Rounded 70">
            <a:extLst>
              <a:ext uri="{FF2B5EF4-FFF2-40B4-BE49-F238E27FC236}">
                <a16:creationId xmlns:a16="http://schemas.microsoft.com/office/drawing/2014/main" id="{93C21F35-7602-EB21-250A-CB748F86BDF9}"/>
              </a:ext>
            </a:extLst>
          </p:cNvPr>
          <p:cNvSpPr/>
          <p:nvPr/>
        </p:nvSpPr>
        <p:spPr>
          <a:xfrm>
            <a:off x="7524036" y="1558967"/>
            <a:ext cx="651937" cy="220551"/>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2021</a:t>
            </a:r>
          </a:p>
        </p:txBody>
      </p:sp>
      <p:sp>
        <p:nvSpPr>
          <p:cNvPr id="32" name="Rectangle: Top Corners Rounded 3">
            <a:extLst>
              <a:ext uri="{FF2B5EF4-FFF2-40B4-BE49-F238E27FC236}">
                <a16:creationId xmlns:a16="http://schemas.microsoft.com/office/drawing/2014/main" id="{74631FEC-D7B6-CFEB-3B05-3CBA9C1E0264}"/>
              </a:ext>
            </a:extLst>
          </p:cNvPr>
          <p:cNvSpPr/>
          <p:nvPr/>
        </p:nvSpPr>
        <p:spPr>
          <a:xfrm>
            <a:off x="8901624" y="1558967"/>
            <a:ext cx="651937" cy="220551"/>
          </a:xfrm>
          <a:prstGeom prst="round2SameRect">
            <a:avLst>
              <a:gd name="adj1" fmla="val 34208"/>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2022</a:t>
            </a:r>
          </a:p>
        </p:txBody>
      </p:sp>
      <p:sp>
        <p:nvSpPr>
          <p:cNvPr id="33" name="Oval 32">
            <a:extLst>
              <a:ext uri="{FF2B5EF4-FFF2-40B4-BE49-F238E27FC236}">
                <a16:creationId xmlns:a16="http://schemas.microsoft.com/office/drawing/2014/main" id="{E642C46F-A790-51D7-79FC-E58F4188046D}"/>
              </a:ext>
            </a:extLst>
          </p:cNvPr>
          <p:cNvSpPr/>
          <p:nvPr/>
        </p:nvSpPr>
        <p:spPr>
          <a:xfrm>
            <a:off x="265808" y="1947622"/>
            <a:ext cx="177509" cy="177509"/>
          </a:xfrm>
          <a:prstGeom prst="ellipse">
            <a:avLst/>
          </a:prstGeom>
          <a:solidFill>
            <a:schemeClr val="bg1"/>
          </a:soli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34" name="Oval 33">
            <a:extLst>
              <a:ext uri="{FF2B5EF4-FFF2-40B4-BE49-F238E27FC236}">
                <a16:creationId xmlns:a16="http://schemas.microsoft.com/office/drawing/2014/main" id="{E9D726FB-3DF2-D6C1-CA63-D54F9945FBAD}"/>
              </a:ext>
            </a:extLst>
          </p:cNvPr>
          <p:cNvSpPr/>
          <p:nvPr/>
        </p:nvSpPr>
        <p:spPr>
          <a:xfrm>
            <a:off x="1517089" y="1947622"/>
            <a:ext cx="177509" cy="177509"/>
          </a:xfrm>
          <a:prstGeom prst="ellipse">
            <a:avLst/>
          </a:prstGeom>
          <a:solidFill>
            <a:schemeClr val="bg1"/>
          </a:soli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35" name="Oval 34">
            <a:extLst>
              <a:ext uri="{FF2B5EF4-FFF2-40B4-BE49-F238E27FC236}">
                <a16:creationId xmlns:a16="http://schemas.microsoft.com/office/drawing/2014/main" id="{1E9A34A5-6A54-CA98-C17B-55C32A9879F7}"/>
              </a:ext>
            </a:extLst>
          </p:cNvPr>
          <p:cNvSpPr/>
          <p:nvPr/>
        </p:nvSpPr>
        <p:spPr>
          <a:xfrm>
            <a:off x="2028785" y="1947622"/>
            <a:ext cx="177509" cy="177509"/>
          </a:xfrm>
          <a:prstGeom prst="ellipse">
            <a:avLst/>
          </a:prstGeom>
          <a:solidFill>
            <a:schemeClr val="bg1"/>
          </a:soli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36" name="Oval 35">
            <a:extLst>
              <a:ext uri="{FF2B5EF4-FFF2-40B4-BE49-F238E27FC236}">
                <a16:creationId xmlns:a16="http://schemas.microsoft.com/office/drawing/2014/main" id="{9B523558-E114-C7DE-FF5C-668AFCA5D4B3}"/>
              </a:ext>
            </a:extLst>
          </p:cNvPr>
          <p:cNvSpPr/>
          <p:nvPr/>
        </p:nvSpPr>
        <p:spPr>
          <a:xfrm>
            <a:off x="5100824" y="1947622"/>
            <a:ext cx="177509" cy="177509"/>
          </a:xfrm>
          <a:prstGeom prst="ellipse">
            <a:avLst/>
          </a:prstGeom>
          <a:solidFill>
            <a:schemeClr val="bg1"/>
          </a:soli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37" name="Oval 36">
            <a:extLst>
              <a:ext uri="{FF2B5EF4-FFF2-40B4-BE49-F238E27FC236}">
                <a16:creationId xmlns:a16="http://schemas.microsoft.com/office/drawing/2014/main" id="{9292C4BD-B2C8-B530-E276-EAA7D2008916}"/>
              </a:ext>
            </a:extLst>
          </p:cNvPr>
          <p:cNvSpPr/>
          <p:nvPr/>
        </p:nvSpPr>
        <p:spPr>
          <a:xfrm>
            <a:off x="5784762" y="1947622"/>
            <a:ext cx="177509" cy="177509"/>
          </a:xfrm>
          <a:prstGeom prst="ellipse">
            <a:avLst/>
          </a:prstGeom>
          <a:solidFill>
            <a:schemeClr val="bg1"/>
          </a:soli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38" name="Oval 37">
            <a:extLst>
              <a:ext uri="{FF2B5EF4-FFF2-40B4-BE49-F238E27FC236}">
                <a16:creationId xmlns:a16="http://schemas.microsoft.com/office/drawing/2014/main" id="{DA967ED8-3EB2-8294-D6BA-3F04D91469B6}"/>
              </a:ext>
            </a:extLst>
          </p:cNvPr>
          <p:cNvSpPr/>
          <p:nvPr/>
        </p:nvSpPr>
        <p:spPr>
          <a:xfrm>
            <a:off x="6185667" y="1947622"/>
            <a:ext cx="177509" cy="177509"/>
          </a:xfrm>
          <a:prstGeom prst="ellipse">
            <a:avLst/>
          </a:prstGeom>
          <a:solidFill>
            <a:schemeClr val="bg1"/>
          </a:soli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39" name="Oval 38">
            <a:extLst>
              <a:ext uri="{FF2B5EF4-FFF2-40B4-BE49-F238E27FC236}">
                <a16:creationId xmlns:a16="http://schemas.microsoft.com/office/drawing/2014/main" id="{CF14FFDD-6218-A39D-02FD-0CEA80742D61}"/>
              </a:ext>
            </a:extLst>
          </p:cNvPr>
          <p:cNvSpPr/>
          <p:nvPr/>
        </p:nvSpPr>
        <p:spPr>
          <a:xfrm>
            <a:off x="3632994" y="1947622"/>
            <a:ext cx="177509" cy="177509"/>
          </a:xfrm>
          <a:prstGeom prst="ellipse">
            <a:avLst/>
          </a:prstGeom>
          <a:solidFill>
            <a:schemeClr val="bg1"/>
          </a:soli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40" name="Oval 39">
            <a:extLst>
              <a:ext uri="{FF2B5EF4-FFF2-40B4-BE49-F238E27FC236}">
                <a16:creationId xmlns:a16="http://schemas.microsoft.com/office/drawing/2014/main" id="{723EB93F-A288-8FE0-74DF-3B572E7E71C7}"/>
              </a:ext>
            </a:extLst>
          </p:cNvPr>
          <p:cNvSpPr/>
          <p:nvPr/>
        </p:nvSpPr>
        <p:spPr>
          <a:xfrm>
            <a:off x="7594308" y="1947622"/>
            <a:ext cx="177509" cy="177509"/>
          </a:xfrm>
          <a:prstGeom prst="ellipse">
            <a:avLst/>
          </a:prstGeom>
          <a:solidFill>
            <a:schemeClr val="bg1"/>
          </a:soli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41" name="Oval 40">
            <a:extLst>
              <a:ext uri="{FF2B5EF4-FFF2-40B4-BE49-F238E27FC236}">
                <a16:creationId xmlns:a16="http://schemas.microsoft.com/office/drawing/2014/main" id="{F6198D19-1179-CE19-DCB5-A93A6A4AFC62}"/>
              </a:ext>
            </a:extLst>
          </p:cNvPr>
          <p:cNvSpPr/>
          <p:nvPr/>
        </p:nvSpPr>
        <p:spPr>
          <a:xfrm>
            <a:off x="7949852" y="1947622"/>
            <a:ext cx="177509" cy="177509"/>
          </a:xfrm>
          <a:prstGeom prst="ellipse">
            <a:avLst/>
          </a:prstGeom>
          <a:solidFill>
            <a:schemeClr val="bg1"/>
          </a:soli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42" name="Oval 41">
            <a:extLst>
              <a:ext uri="{FF2B5EF4-FFF2-40B4-BE49-F238E27FC236}">
                <a16:creationId xmlns:a16="http://schemas.microsoft.com/office/drawing/2014/main" id="{DF39E584-1C8B-86B8-FF85-F078180E517B}"/>
              </a:ext>
            </a:extLst>
          </p:cNvPr>
          <p:cNvSpPr/>
          <p:nvPr/>
        </p:nvSpPr>
        <p:spPr>
          <a:xfrm>
            <a:off x="8299980" y="1947622"/>
            <a:ext cx="177509" cy="177509"/>
          </a:xfrm>
          <a:prstGeom prst="ellipse">
            <a:avLst/>
          </a:prstGeom>
          <a:solidFill>
            <a:schemeClr val="bg1"/>
          </a:soli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Tree>
    <p:extLst>
      <p:ext uri="{BB962C8B-B14F-4D97-AF65-F5344CB8AC3E}">
        <p14:creationId xmlns:p14="http://schemas.microsoft.com/office/powerpoint/2010/main" val="3752507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50"/>
                                        <p:tgtEl>
                                          <p:spTgt spid="26"/>
                                        </p:tgtEl>
                                      </p:cBhvr>
                                    </p:animEffect>
                                  </p:childTnLst>
                                </p:cTn>
                              </p:par>
                              <p:par>
                                <p:cTn id="8" presetID="42" presetClass="path" presetSubtype="0" decel="100000" fill="hold" grpId="1" nodeType="withEffect">
                                  <p:stCondLst>
                                    <p:cond delay="200"/>
                                  </p:stCondLst>
                                  <p:childTnLst>
                                    <p:animMotion origin="layout" path="M -3.83838E-6 0.0388 L -3.83838E-6 3.00654E-6 " pathEditMode="relative" rAng="0" ptsTypes="AA">
                                      <p:cBhvr>
                                        <p:cTn id="9" dur="500" fill="hold"/>
                                        <p:tgtEl>
                                          <p:spTgt spid="26"/>
                                        </p:tgtEl>
                                        <p:attrNameLst>
                                          <p:attrName>ppt_x</p:attrName>
                                          <p:attrName>ppt_y</p:attrName>
                                        </p:attrNameLst>
                                      </p:cBhvr>
                                      <p:rCtr x="0" y="-1940"/>
                                    </p:animMotion>
                                  </p:childTnLst>
                                </p:cTn>
                              </p:par>
                              <p:par>
                                <p:cTn id="10" presetID="10" presetClass="entr" presetSubtype="0" fill="hold" grpId="0" nodeType="withEffect">
                                  <p:stCondLst>
                                    <p:cond delay="30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250"/>
                                        <p:tgtEl>
                                          <p:spTgt spid="27"/>
                                        </p:tgtEl>
                                      </p:cBhvr>
                                    </p:animEffect>
                                  </p:childTnLst>
                                </p:cTn>
                              </p:par>
                              <p:par>
                                <p:cTn id="13" presetID="42" presetClass="path" presetSubtype="0" decel="100000" fill="hold" grpId="1" nodeType="withEffect">
                                  <p:stCondLst>
                                    <p:cond delay="300"/>
                                  </p:stCondLst>
                                  <p:childTnLst>
                                    <p:animMotion origin="layout" path="M -3.83838E-6 0.0388 L -3.83838E-6 3.00654E-6 " pathEditMode="relative" rAng="0" ptsTypes="AA">
                                      <p:cBhvr>
                                        <p:cTn id="14" dur="500" fill="hold"/>
                                        <p:tgtEl>
                                          <p:spTgt spid="27"/>
                                        </p:tgtEl>
                                        <p:attrNameLst>
                                          <p:attrName>ppt_x</p:attrName>
                                          <p:attrName>ppt_y</p:attrName>
                                        </p:attrNameLst>
                                      </p:cBhvr>
                                      <p:rCtr x="0" y="-1940"/>
                                    </p:animMotion>
                                  </p:childTnLst>
                                </p:cTn>
                              </p:par>
                              <p:par>
                                <p:cTn id="15" presetID="10" presetClass="entr" presetSubtype="0" fill="hold" grpId="0" nodeType="withEffect">
                                  <p:stCondLst>
                                    <p:cond delay="40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250"/>
                                        <p:tgtEl>
                                          <p:spTgt spid="28"/>
                                        </p:tgtEl>
                                      </p:cBhvr>
                                    </p:animEffect>
                                  </p:childTnLst>
                                </p:cTn>
                              </p:par>
                              <p:par>
                                <p:cTn id="18" presetID="42" presetClass="path" presetSubtype="0" decel="100000" fill="hold" grpId="1" nodeType="withEffect">
                                  <p:stCondLst>
                                    <p:cond delay="400"/>
                                  </p:stCondLst>
                                  <p:childTnLst>
                                    <p:animMotion origin="layout" path="M 3.9899E-6 0.0388 L 3.9899E-6 3.00654E-6 " pathEditMode="relative" rAng="0" ptsTypes="AA">
                                      <p:cBhvr>
                                        <p:cTn id="19" dur="500" fill="hold"/>
                                        <p:tgtEl>
                                          <p:spTgt spid="28"/>
                                        </p:tgtEl>
                                        <p:attrNameLst>
                                          <p:attrName>ppt_x</p:attrName>
                                          <p:attrName>ppt_y</p:attrName>
                                        </p:attrNameLst>
                                      </p:cBhvr>
                                      <p:rCtr x="0" y="-1940"/>
                                    </p:animMotion>
                                  </p:childTnLst>
                                </p:cTn>
                              </p:par>
                              <p:par>
                                <p:cTn id="20" presetID="10" presetClass="entr" presetSubtype="0" fill="hold" grpId="0" nodeType="withEffect">
                                  <p:stCondLst>
                                    <p:cond delay="50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250"/>
                                        <p:tgtEl>
                                          <p:spTgt spid="29"/>
                                        </p:tgtEl>
                                      </p:cBhvr>
                                    </p:animEffect>
                                  </p:childTnLst>
                                </p:cTn>
                              </p:par>
                              <p:par>
                                <p:cTn id="23" presetID="42" presetClass="path" presetSubtype="0" decel="100000" fill="hold" grpId="1" nodeType="withEffect">
                                  <p:stCondLst>
                                    <p:cond delay="500"/>
                                  </p:stCondLst>
                                  <p:childTnLst>
                                    <p:animMotion origin="layout" path="M 1.81818E-6 0.0388 L 1.81818E-6 3.00654E-6 " pathEditMode="relative" rAng="0" ptsTypes="AA">
                                      <p:cBhvr>
                                        <p:cTn id="24" dur="500" fill="hold"/>
                                        <p:tgtEl>
                                          <p:spTgt spid="29"/>
                                        </p:tgtEl>
                                        <p:attrNameLst>
                                          <p:attrName>ppt_x</p:attrName>
                                          <p:attrName>ppt_y</p:attrName>
                                        </p:attrNameLst>
                                      </p:cBhvr>
                                      <p:rCtr x="0" y="-1940"/>
                                    </p:animMotion>
                                  </p:childTnLst>
                                </p:cTn>
                              </p:par>
                              <p:par>
                                <p:cTn id="25" presetID="10" presetClass="entr" presetSubtype="0" fill="hold" grpId="0" nodeType="withEffect">
                                  <p:stCondLst>
                                    <p:cond delay="60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250"/>
                                        <p:tgtEl>
                                          <p:spTgt spid="30"/>
                                        </p:tgtEl>
                                      </p:cBhvr>
                                    </p:animEffect>
                                  </p:childTnLst>
                                </p:cTn>
                              </p:par>
                              <p:par>
                                <p:cTn id="28" presetID="42" presetClass="path" presetSubtype="0" decel="100000" fill="hold" grpId="1" nodeType="withEffect">
                                  <p:stCondLst>
                                    <p:cond delay="600"/>
                                  </p:stCondLst>
                                  <p:childTnLst>
                                    <p:animMotion origin="layout" path="M 1.81818E-6 0.0388 L 1.81818E-6 3.00654E-6 " pathEditMode="relative" rAng="0" ptsTypes="AA">
                                      <p:cBhvr>
                                        <p:cTn id="29" dur="500" fill="hold"/>
                                        <p:tgtEl>
                                          <p:spTgt spid="30"/>
                                        </p:tgtEl>
                                        <p:attrNameLst>
                                          <p:attrName>ppt_x</p:attrName>
                                          <p:attrName>ppt_y</p:attrName>
                                        </p:attrNameLst>
                                      </p:cBhvr>
                                      <p:rCtr x="0" y="-1940"/>
                                    </p:animMotion>
                                  </p:childTnLst>
                                </p:cTn>
                              </p:par>
                              <p:par>
                                <p:cTn id="30" presetID="10" presetClass="entr" presetSubtype="0" fill="hold" grpId="0" nodeType="withEffect">
                                  <p:stCondLst>
                                    <p:cond delay="70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250"/>
                                        <p:tgtEl>
                                          <p:spTgt spid="31"/>
                                        </p:tgtEl>
                                      </p:cBhvr>
                                    </p:animEffect>
                                  </p:childTnLst>
                                </p:cTn>
                              </p:par>
                              <p:par>
                                <p:cTn id="33" presetID="42" presetClass="path" presetSubtype="0" decel="100000" fill="hold" grpId="1" nodeType="withEffect">
                                  <p:stCondLst>
                                    <p:cond delay="700"/>
                                  </p:stCondLst>
                                  <p:childTnLst>
                                    <p:animMotion origin="layout" path="M -3.53535E-7 0.0388 L -3.53535E-7 3.00654E-6 " pathEditMode="relative" rAng="0" ptsTypes="AA">
                                      <p:cBhvr>
                                        <p:cTn id="34" dur="500" fill="hold"/>
                                        <p:tgtEl>
                                          <p:spTgt spid="31"/>
                                        </p:tgtEl>
                                        <p:attrNameLst>
                                          <p:attrName>ppt_x</p:attrName>
                                          <p:attrName>ppt_y</p:attrName>
                                        </p:attrNameLst>
                                      </p:cBhvr>
                                      <p:rCtr x="0" y="-1940"/>
                                    </p:animMotion>
                                  </p:childTnLst>
                                </p:cTn>
                              </p:par>
                              <p:par>
                                <p:cTn id="35" presetID="10" presetClass="entr" presetSubtype="0" fill="hold" grpId="0" nodeType="withEffect">
                                  <p:stCondLst>
                                    <p:cond delay="70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250"/>
                                        <p:tgtEl>
                                          <p:spTgt spid="32"/>
                                        </p:tgtEl>
                                      </p:cBhvr>
                                    </p:animEffect>
                                  </p:childTnLst>
                                </p:cTn>
                              </p:par>
                              <p:par>
                                <p:cTn id="38" presetID="42" presetClass="path" presetSubtype="0" decel="100000" fill="hold" grpId="1" nodeType="withEffect">
                                  <p:stCondLst>
                                    <p:cond delay="700"/>
                                  </p:stCondLst>
                                  <p:childTnLst>
                                    <p:animMotion origin="layout" path="M -3.53535E-7 0.0388 L -3.53535E-7 3.00654E-6 " pathEditMode="relative" rAng="0" ptsTypes="AA">
                                      <p:cBhvr>
                                        <p:cTn id="39" dur="500" fill="hold"/>
                                        <p:tgtEl>
                                          <p:spTgt spid="32"/>
                                        </p:tgtEl>
                                        <p:attrNameLst>
                                          <p:attrName>ppt_x</p:attrName>
                                          <p:attrName>ppt_y</p:attrName>
                                        </p:attrNameLst>
                                      </p:cBhvr>
                                      <p:rCtr x="0" y="-194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27" grpId="0"/>
      <p:bldP spid="27" grpId="1"/>
      <p:bldP spid="28" grpId="0"/>
      <p:bldP spid="28" grpId="1"/>
      <p:bldP spid="29" grpId="0"/>
      <p:bldP spid="29" grpId="1"/>
      <p:bldP spid="30" grpId="0"/>
      <p:bldP spid="30" grpId="1"/>
      <p:bldP spid="31" grpId="0"/>
      <p:bldP spid="31" grpId="1"/>
      <p:bldP spid="32" grpId="0"/>
      <p:bldP spid="32" grpId="1"/>
    </p:bldLst>
  </p:timing>
</p:sld>
</file>

<file path=ppt/theme/theme1.xml><?xml version="1.0" encoding="utf-8"?>
<a:theme xmlns:a="http://schemas.openxmlformats.org/drawingml/2006/main" name="Custom Design">
  <a:themeElements>
    <a:clrScheme name="WI 2020 FInal Color Palette">
      <a:dk1>
        <a:srgbClr val="4C4C4C"/>
      </a:dk1>
      <a:lt1>
        <a:srgbClr val="FFFFFF"/>
      </a:lt1>
      <a:dk2>
        <a:srgbClr val="333F48"/>
      </a:dk2>
      <a:lt2>
        <a:srgbClr val="E6E7E5"/>
      </a:lt2>
      <a:accent1>
        <a:srgbClr val="6CC24A"/>
      </a:accent1>
      <a:accent2>
        <a:srgbClr val="298FC2"/>
      </a:accent2>
      <a:accent3>
        <a:srgbClr val="B5BD00"/>
      </a:accent3>
      <a:accent4>
        <a:srgbClr val="005670"/>
      </a:accent4>
      <a:accent5>
        <a:srgbClr val="0E863F"/>
      </a:accent5>
      <a:accent6>
        <a:srgbClr val="ED8B00"/>
      </a:accent6>
      <a:hlink>
        <a:srgbClr val="356F95"/>
      </a:hlink>
      <a:folHlink>
        <a:srgbClr val="5C019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WI 2020 FInal Color Palette">
      <a:dk1>
        <a:srgbClr val="4C4C4C"/>
      </a:dk1>
      <a:lt1>
        <a:srgbClr val="FFFFFF"/>
      </a:lt1>
      <a:dk2>
        <a:srgbClr val="333F48"/>
      </a:dk2>
      <a:lt2>
        <a:srgbClr val="E6E7E5"/>
      </a:lt2>
      <a:accent1>
        <a:srgbClr val="6CC24A"/>
      </a:accent1>
      <a:accent2>
        <a:srgbClr val="298FC2"/>
      </a:accent2>
      <a:accent3>
        <a:srgbClr val="B5BD00"/>
      </a:accent3>
      <a:accent4>
        <a:srgbClr val="005670"/>
      </a:accent4>
      <a:accent5>
        <a:srgbClr val="0E863F"/>
      </a:accent5>
      <a:accent6>
        <a:srgbClr val="ED8B00"/>
      </a:accent6>
      <a:hlink>
        <a:srgbClr val="356F95"/>
      </a:hlink>
      <a:folHlink>
        <a:srgbClr val="5C019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item1.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2.xml><?xml version="1.0" encoding="utf-8"?>
<pd:PersonalizationDefinition xmlns:pd="Strauss.PersonalizationDefinition" name="">
  <pd:DataReferenceList>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e5c9ed76-0d66-48da-ac64-e86c393cbfd2" variableListUniqueId="78929d4d-07db-4d43-9b9f-4d7851d02580"/>
    </pd:DataReferenceList>
  </pd:VariableReplacementDescriptor>
</pd:PersonalizationDefinition>
</file>

<file path=customXml/item3.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4.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pd:PersonalizationDefinition>
</file>

<file path=customXml/item5.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6.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7.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8.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9.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10.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11.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12.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13.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14.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15.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16.xml><?xml version="1.0" encoding="utf-8"?>
<pd:PersonalizationDefinition xmlns:pd="Strauss.PersonalizationDefinition" name="">
  <pd:DataReferenceList>
    <pd:DataReference datasourceID="2c3ee42b-4f58-407f-a9b8-bb3ac60975c2" dataFieldID="0928c649-cb30-4b8e-aa50-f38d1d8b6d87" variableListUniqueId="78929d4d-07db-4d43-9b9f-4d7851d02580"/>
  </pd:DataReferenceList>
  <pd:ExternalContentPD name="iconThre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0928c649-cb30-4b8e-aa50-f38d1d8b6d87"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0928c649-cb30-4b8e-aa50-f38d1d8b6d87" variableListUniqueId="78929d4d-07db-4d43-9b9f-4d7851d02580"/>
      </pd:QueryItem>
    </pd:ExternalContentQuery>
  </pd:ExternalContentPD>
</pd:PersonalizationDefinition>
</file>

<file path=customXml/item17.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18.xml><?xml version="1.0" encoding="utf-8"?>
<ct:contentTypeSchema xmlns:ct="http://schemas.microsoft.com/office/2006/metadata/contentType" xmlns:ma="http://schemas.microsoft.com/office/2006/metadata/properties/metaAttributes" ct:_="" ma:_="" ma:contentTypeName="Document" ma:contentTypeID="0x010100561E423D9BCAB145B1C03418D84A6E87" ma:contentTypeVersion="16" ma:contentTypeDescription="Create a new document." ma:contentTypeScope="" ma:versionID="bd7fcc1adc4de358064ab731d0c4a068">
  <xsd:schema xmlns:xsd="http://www.w3.org/2001/XMLSchema" xmlns:xs="http://www.w3.org/2001/XMLSchema" xmlns:p="http://schemas.microsoft.com/office/2006/metadata/properties" xmlns:ns3="a4f0ba1d-daa7-420b-ad00-8e41ca7dc35b" xmlns:ns4="b7759d65-ed3a-4aa8-9f9a-8510fcfe46ca" targetNamespace="http://schemas.microsoft.com/office/2006/metadata/properties" ma:root="true" ma:fieldsID="85f9453b2d20185d3fc52212f1c82fd1" ns3:_="" ns4:_="">
    <xsd:import namespace="a4f0ba1d-daa7-420b-ad00-8e41ca7dc35b"/>
    <xsd:import namespace="b7759d65-ed3a-4aa8-9f9a-8510fcfe46c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AutoKeyPoints" minOccurs="0"/>
                <xsd:element ref="ns4:MediaServiceKeyPoints" minOccurs="0"/>
                <xsd:element ref="ns4:MediaServiceOCR" minOccurs="0"/>
                <xsd:element ref="ns4:MediaServiceGenerationTime" minOccurs="0"/>
                <xsd:element ref="ns4:MediaServiceEventHashCode" minOccurs="0"/>
                <xsd:element ref="ns4:MediaServiceDateTaken" minOccurs="0"/>
                <xsd:element ref="ns4:MediaLengthInSeconds" minOccurs="0"/>
                <xsd:element ref="ns4:_activity" minOccurs="0"/>
                <xsd:element ref="ns4:MediaServiceObjectDetectorVersion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0ba1d-daa7-420b-ad00-8e41ca7dc35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7759d65-ed3a-4aa8-9f9a-8510fcfe46c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9.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20.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21.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22.xml><?xml version="1.0" encoding="utf-8"?>
<ContentId CID="S000000000032561"/>
</file>

<file path=customXml/item23.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24.xml><?xml version="1.0" encoding="utf-8"?>
<?mso-contentType ?>
<FormTemplates xmlns="http://schemas.microsoft.com/sharepoint/v3/contenttype/forms">
  <Display>DocumentLibraryForm</Display>
  <Edit>DocumentLibraryForm</Edit>
  <New>DocumentLibraryForm</New>
</FormTemplates>
</file>

<file path=customXml/item25.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List>
  </pd:VariableReplacementDescriptor>
</pd:PersonalizationDefinition>
</file>

<file path=customXml/item26.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27.xml><?xml version="1.0" encoding="utf-8"?>
<p:properties xmlns:p="http://schemas.microsoft.com/office/2006/metadata/properties" xmlns:xsi="http://www.w3.org/2001/XMLSchema-instance" xmlns:pc="http://schemas.microsoft.com/office/infopath/2007/PartnerControls">
  <documentManagement>
    <_activity xmlns="b7759d65-ed3a-4aa8-9f9a-8510fcfe46ca" xsi:nil="true"/>
  </documentManagement>
</p:properties>
</file>

<file path=customXml/item28.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29.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30.xml><?xml version="1.0" encoding="utf-8"?>
<pd:PersonalizationDefinition xmlns:pd="Strauss.PersonalizationDefinition" name="">
  <pd:DataReferenceList>
    <pd:DataReference datasourceID="2c3ee42b-4f58-407f-a9b8-bb3ac60975c2" dataFieldID="74701346-9039-4f4c-8876-28472033cd27" variableListUniqueId="78929d4d-07db-4d43-9b9f-4d7851d02580"/>
    <pd:DataReference datasourceID="2c3ee42b-4f58-407f-a9b8-bb3ac60975c2" dataFieldID="24fd17e4-63ef-459b-9daf-1366c49d9456" variableListUniqueId="78929d4d-07db-4d43-9b9f-4d7851d02580"/>
  </pd:DataReferenceList>
  <pd:ShapeSelectorDescriptor name="" desc="" uid="">
    <pd:DataReferenceList>
      <pd:DataReference datasourceID="2c3ee42b-4f58-407f-a9b8-bb3ac60975c2" dataFieldID="74701346-9039-4f4c-8876-28472033cd27" variableListUniqueId="78929d4d-07db-4d43-9b9f-4d7851d02580"/>
    </pd:DataReferenceList>
    <pd:ShapeSelectorGroup uniqueName="Bubbles">
      <pd:ShapeSelector shapeId="2" isDefault="False" name="3">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3</pd:ValueOperand>
            <pd:MappingOperand>
            </pd:MappingOperand>
          </pd:ConditionItem>
        </pd:Condition>
      </pd:ShapeSelector>
      <pd:ShapeSelector shapeId="3" isDefault="False" name="2">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2</pd:ValueOperand>
            <pd:MappingOperand>
            </pd:MappingOperand>
          </pd:ConditionItem>
        </pd:Condition>
      </pd:ShapeSelector>
      <pd:ShapeSelector shapeId="4" isDefault="False" name="1">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1</pd:ValueOperand>
            <pd:MappingOperand>
            </pd:MappingOperand>
          </pd:ConditionItem>
        </pd:Condition>
      </pd:ShapeSelector>
    </pd:ShapeSelectorGroup>
  </pd:ShapeSelectorDescriptor>
  <pd:TocEntryDescriptor name="" desc="" uid="eea31ca9-2afc-4d5d-990e-94b36cb687bf">
    <pd:DataReferenceList>
      <pd:DataReference datasourceID="2c3ee42b-4f58-407f-a9b8-bb3ac60975c2" dataFieldID="24fd17e4-63ef-459b-9daf-1366c49d9456" variableListUniqueId="78929d4d-07db-4d43-9b9f-4d7851d02580"/>
    </pd:DataReferenceList>
    <pd:EntryName IsNameBindToVariable="True" LiteralNameText="" Level="1">
      <pd:DataReference datasourceID="2c3ee42b-4f58-407f-a9b8-bb3ac60975c2" dataFieldID="24fd17e4-63ef-459b-9daf-1366c49d9456" variableListUniqueId="78929d4d-07db-4d43-9b9f-4d7851d02580"/>
    </pd:EntryName>
  </pd:TocEntryDescriptor>
</pd:PersonalizationDefinition>
</file>

<file path=customXml/item31.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32.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Props1.xml><?xml version="1.0" encoding="utf-8"?>
<ds:datastoreItem xmlns:ds="http://schemas.openxmlformats.org/officeDocument/2006/customXml" ds:itemID="{7DE8F783-3851-4D2D-9884-8F91806D8BE4}">
  <ds:schemaRefs>
    <ds:schemaRef ds:uri="Strauss.PersonalizationDefinition"/>
  </ds:schemaRefs>
</ds:datastoreItem>
</file>

<file path=customXml/itemProps2.xml><?xml version="1.0" encoding="utf-8"?>
<ds:datastoreItem xmlns:ds="http://schemas.openxmlformats.org/officeDocument/2006/customXml" ds:itemID="{85802BDA-F251-4585-9DBC-08FD584CB815}">
  <ds:schemaRefs>
    <ds:schemaRef ds:uri="Strauss.PersonalizationDefinition"/>
  </ds:schemaRefs>
</ds:datastoreItem>
</file>

<file path=customXml/itemProps3.xml><?xml version="1.0" encoding="utf-8"?>
<ds:datastoreItem xmlns:ds="http://schemas.openxmlformats.org/officeDocument/2006/customXml" ds:itemID="{5854CDE2-1999-4E58-BE81-1C94BBE059BD}">
  <ds:schemaRefs>
    <ds:schemaRef ds:uri="Strauss.PersonalizationDefinition"/>
  </ds:schemaRefs>
</ds:datastoreItem>
</file>

<file path=customXml/itemProps4.xml><?xml version="1.0" encoding="utf-8"?>
<ds:datastoreItem xmlns:ds="http://schemas.openxmlformats.org/officeDocument/2006/customXml" ds:itemID="{090A40F6-B7D9-4224-BF51-DD8DD480C409}">
  <ds:schemaRefs>
    <ds:schemaRef ds:uri="Strauss.PersonalizationDefinition"/>
  </ds:schemaRefs>
</ds:datastoreItem>
</file>

<file path=customXml/itemProps5.xml><?xml version="1.0" encoding="utf-8"?>
<ds:datastoreItem xmlns:ds="http://schemas.openxmlformats.org/officeDocument/2006/customXml" ds:itemID="{51FE2C53-9050-4ACA-B9BE-C14572C95758}">
  <ds:schemaRefs>
    <ds:schemaRef ds:uri="Strauss.PersonalizationDefinition"/>
  </ds:schemaRefs>
</ds:datastoreItem>
</file>

<file path=customXml/itemProps6.xml><?xml version="1.0" encoding="utf-8"?>
<ds:datastoreItem xmlns:ds="http://schemas.openxmlformats.org/officeDocument/2006/customXml" ds:itemID="{FB9B744E-8C31-41E5-B6B4-7F23D5301C0E}">
  <ds:schemaRefs>
    <ds:schemaRef ds:uri="Strauss.PersonalizationDefinition"/>
  </ds:schemaRefs>
</ds:datastoreItem>
</file>

<file path=customXml/itemProps7.xml><?xml version="1.0" encoding="utf-8"?>
<ds:datastoreItem xmlns:ds="http://schemas.openxmlformats.org/officeDocument/2006/customXml" ds:itemID="{4066DB02-B7F3-4889-87F9-060734500A35}">
  <ds:schemaRefs>
    <ds:schemaRef ds:uri="Strauss.PersonalizationDefinition"/>
  </ds:schemaRefs>
</ds:datastoreItem>
</file>

<file path=customXml/itemProps8.xml><?xml version="1.0" encoding="utf-8"?>
<ds:datastoreItem xmlns:ds="http://schemas.openxmlformats.org/officeDocument/2006/customXml" ds:itemID="{8FF6E4EC-3DB5-4E69-856D-FA13D5C25E1E}">
  <ds:schemaRefs>
    <ds:schemaRef ds:uri="Strauss.PersonalizationDefinition"/>
  </ds:schemaRefs>
</ds:datastoreItem>
</file>

<file path=customXml/itemProps9.xml><?xml version="1.0" encoding="utf-8"?>
<ds:datastoreItem xmlns:ds="http://schemas.openxmlformats.org/officeDocument/2006/customXml" ds:itemID="{8791F093-DF69-4A61-957A-3059E78EA595}">
  <ds:schemaRefs>
    <ds:schemaRef ds:uri="Strauss.PersonalizationDefinition"/>
  </ds:schemaRefs>
</ds:datastoreItem>
</file>

<file path=customXml/itemProps10.xml><?xml version="1.0" encoding="utf-8"?>
<ds:datastoreItem xmlns:ds="http://schemas.openxmlformats.org/officeDocument/2006/customXml" ds:itemID="{C58DA368-17BC-46BB-9E5F-68F8390161EA}">
  <ds:schemaRefs>
    <ds:schemaRef ds:uri="Strauss.PersonalizationDefinition"/>
  </ds:schemaRefs>
</ds:datastoreItem>
</file>

<file path=customXml/itemProps11.xml><?xml version="1.0" encoding="utf-8"?>
<ds:datastoreItem xmlns:ds="http://schemas.openxmlformats.org/officeDocument/2006/customXml" ds:itemID="{08D38458-EDA7-4FFF-BB53-7A3F00F4EE58}">
  <ds:schemaRefs>
    <ds:schemaRef ds:uri="Strauss.PersonalizationDefinition"/>
  </ds:schemaRefs>
</ds:datastoreItem>
</file>

<file path=customXml/itemProps12.xml><?xml version="1.0" encoding="utf-8"?>
<ds:datastoreItem xmlns:ds="http://schemas.openxmlformats.org/officeDocument/2006/customXml" ds:itemID="{A2102EF0-9EBA-456D-935A-B0E62BF8D1E0}">
  <ds:schemaRefs>
    <ds:schemaRef ds:uri="Strauss.PersonalizationDefinition"/>
  </ds:schemaRefs>
</ds:datastoreItem>
</file>

<file path=customXml/itemProps13.xml><?xml version="1.0" encoding="utf-8"?>
<ds:datastoreItem xmlns:ds="http://schemas.openxmlformats.org/officeDocument/2006/customXml" ds:itemID="{634DE1EC-697A-45CA-A266-3A97C6C17F3F}">
  <ds:schemaRefs>
    <ds:schemaRef ds:uri="Strauss.PersonalizationDefinition"/>
  </ds:schemaRefs>
</ds:datastoreItem>
</file>

<file path=customXml/itemProps14.xml><?xml version="1.0" encoding="utf-8"?>
<ds:datastoreItem xmlns:ds="http://schemas.openxmlformats.org/officeDocument/2006/customXml" ds:itemID="{6D4075ED-28EF-46D4-96D7-6B254976F4E6}">
  <ds:schemaRefs>
    <ds:schemaRef ds:uri="Strauss.PersonalizationDefinition"/>
  </ds:schemaRefs>
</ds:datastoreItem>
</file>

<file path=customXml/itemProps15.xml><?xml version="1.0" encoding="utf-8"?>
<ds:datastoreItem xmlns:ds="http://schemas.openxmlformats.org/officeDocument/2006/customXml" ds:itemID="{A21F3D8D-8DBA-4C7A-AB4D-1453567364BD}">
  <ds:schemaRefs>
    <ds:schemaRef ds:uri="Strauss.PersonalizationDefinition"/>
  </ds:schemaRefs>
</ds:datastoreItem>
</file>

<file path=customXml/itemProps16.xml><?xml version="1.0" encoding="utf-8"?>
<ds:datastoreItem xmlns:ds="http://schemas.openxmlformats.org/officeDocument/2006/customXml" ds:itemID="{D27B9D27-4FF5-4D74-B13E-C1718166C1C9}">
  <ds:schemaRefs>
    <ds:schemaRef ds:uri="Strauss.PersonalizationDefinition"/>
  </ds:schemaRefs>
</ds:datastoreItem>
</file>

<file path=customXml/itemProps17.xml><?xml version="1.0" encoding="utf-8"?>
<ds:datastoreItem xmlns:ds="http://schemas.openxmlformats.org/officeDocument/2006/customXml" ds:itemID="{EE207422-FF25-4716-BA02-8BC9F1D9A474}">
  <ds:schemaRefs>
    <ds:schemaRef ds:uri="Strauss.PersonalizationDefinition"/>
  </ds:schemaRefs>
</ds:datastoreItem>
</file>

<file path=customXml/itemProps18.xml><?xml version="1.0" encoding="utf-8"?>
<ds:datastoreItem xmlns:ds="http://schemas.openxmlformats.org/officeDocument/2006/customXml" ds:itemID="{390C7801-BB9C-48EC-B6B1-E52FF4D4257D}">
  <ds:schemaRefs>
    <ds:schemaRef ds:uri="a4f0ba1d-daa7-420b-ad00-8e41ca7dc35b"/>
    <ds:schemaRef ds:uri="b7759d65-ed3a-4aa8-9f9a-8510fcfe46c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19.xml><?xml version="1.0" encoding="utf-8"?>
<ds:datastoreItem xmlns:ds="http://schemas.openxmlformats.org/officeDocument/2006/customXml" ds:itemID="{25042E18-FFE0-4FC9-896C-52995F3A431E}">
  <ds:schemaRefs>
    <ds:schemaRef ds:uri="Strauss.PersonalizationDefinition"/>
  </ds:schemaRefs>
</ds:datastoreItem>
</file>

<file path=customXml/itemProps20.xml><?xml version="1.0" encoding="utf-8"?>
<ds:datastoreItem xmlns:ds="http://schemas.openxmlformats.org/officeDocument/2006/customXml" ds:itemID="{FD48E768-29FC-451B-8EC8-07E5EC996AB6}">
  <ds:schemaRefs>
    <ds:schemaRef ds:uri="Strauss.PersonalizationDefinition"/>
  </ds:schemaRefs>
</ds:datastoreItem>
</file>

<file path=customXml/itemProps21.xml><?xml version="1.0" encoding="utf-8"?>
<ds:datastoreItem xmlns:ds="http://schemas.openxmlformats.org/officeDocument/2006/customXml" ds:itemID="{F7C1D834-0F21-4783-B565-3773E127FC0E}">
  <ds:schemaRefs>
    <ds:schemaRef ds:uri="Strauss.PersonalizationDefinition"/>
  </ds:schemaRefs>
</ds:datastoreItem>
</file>

<file path=customXml/itemProps22.xml><?xml version="1.0" encoding="utf-8"?>
<ds:datastoreItem xmlns:ds="http://schemas.openxmlformats.org/officeDocument/2006/customXml" ds:itemID="{8EAC62B8-1BFA-433F-9D21-213840872CBC}">
  <ds:schemaRefs/>
</ds:datastoreItem>
</file>

<file path=customXml/itemProps23.xml><?xml version="1.0" encoding="utf-8"?>
<ds:datastoreItem xmlns:ds="http://schemas.openxmlformats.org/officeDocument/2006/customXml" ds:itemID="{8290DCE3-8E3B-4574-9C4B-0D94B8867CD6}">
  <ds:schemaRefs>
    <ds:schemaRef ds:uri="Strauss.PersonalizationDefinition"/>
  </ds:schemaRefs>
</ds:datastoreItem>
</file>

<file path=customXml/itemProps24.xml><?xml version="1.0" encoding="utf-8"?>
<ds:datastoreItem xmlns:ds="http://schemas.openxmlformats.org/officeDocument/2006/customXml" ds:itemID="{37C0FF93-DD7E-4C4B-BE62-FCBFDB2CDD30}">
  <ds:schemaRefs>
    <ds:schemaRef ds:uri="http://schemas.microsoft.com/sharepoint/v3/contenttype/forms"/>
  </ds:schemaRefs>
</ds:datastoreItem>
</file>

<file path=customXml/itemProps25.xml><?xml version="1.0" encoding="utf-8"?>
<ds:datastoreItem xmlns:ds="http://schemas.openxmlformats.org/officeDocument/2006/customXml" ds:itemID="{C5F864D8-07A8-4C41-9F50-A647D1C3ABA7}">
  <ds:schemaRefs>
    <ds:schemaRef ds:uri="Strauss.PersonalizationDefinition"/>
  </ds:schemaRefs>
</ds:datastoreItem>
</file>

<file path=customXml/itemProps26.xml><?xml version="1.0" encoding="utf-8"?>
<ds:datastoreItem xmlns:ds="http://schemas.openxmlformats.org/officeDocument/2006/customXml" ds:itemID="{552B32B4-3A8A-4CBF-A156-DC812FA9F4B7}">
  <ds:schemaRefs>
    <ds:schemaRef ds:uri="Strauss.PersonalizationDefinition"/>
  </ds:schemaRefs>
</ds:datastoreItem>
</file>

<file path=customXml/itemProps27.xml><?xml version="1.0" encoding="utf-8"?>
<ds:datastoreItem xmlns:ds="http://schemas.openxmlformats.org/officeDocument/2006/customXml" ds:itemID="{C34A3F63-274B-466A-9488-742EA82CEEEA}">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a4f0ba1d-daa7-420b-ad00-8e41ca7dc35b"/>
    <ds:schemaRef ds:uri="http://schemas.openxmlformats.org/package/2006/metadata/core-properties"/>
    <ds:schemaRef ds:uri="b7759d65-ed3a-4aa8-9f9a-8510fcfe46ca"/>
    <ds:schemaRef ds:uri="http://www.w3.org/XML/1998/namespace"/>
    <ds:schemaRef ds:uri="http://purl.org/dc/dcmitype/"/>
  </ds:schemaRefs>
</ds:datastoreItem>
</file>

<file path=customXml/itemProps28.xml><?xml version="1.0" encoding="utf-8"?>
<ds:datastoreItem xmlns:ds="http://schemas.openxmlformats.org/officeDocument/2006/customXml" ds:itemID="{B1B3A2C9-40B9-448E-AE52-C77AE071C428}">
  <ds:schemaRefs>
    <ds:schemaRef ds:uri="Strauss.PersonalizationDefinition"/>
  </ds:schemaRefs>
</ds:datastoreItem>
</file>

<file path=customXml/itemProps29.xml><?xml version="1.0" encoding="utf-8"?>
<ds:datastoreItem xmlns:ds="http://schemas.openxmlformats.org/officeDocument/2006/customXml" ds:itemID="{E535D724-A728-4B61-952B-B6B3A066C452}">
  <ds:schemaRefs>
    <ds:schemaRef ds:uri="Strauss.PersonalizationDefinition"/>
  </ds:schemaRefs>
</ds:datastoreItem>
</file>

<file path=customXml/itemProps30.xml><?xml version="1.0" encoding="utf-8"?>
<ds:datastoreItem xmlns:ds="http://schemas.openxmlformats.org/officeDocument/2006/customXml" ds:itemID="{3D629B19-4C37-45DF-86B6-85CBB5D6D7B2}">
  <ds:schemaRefs>
    <ds:schemaRef ds:uri="Strauss.PersonalizationDefinition"/>
  </ds:schemaRefs>
</ds:datastoreItem>
</file>

<file path=customXml/itemProps31.xml><?xml version="1.0" encoding="utf-8"?>
<ds:datastoreItem xmlns:ds="http://schemas.openxmlformats.org/officeDocument/2006/customXml" ds:itemID="{369756DF-EB5B-4E8D-9E47-CDBAE77FECC3}">
  <ds:schemaRefs>
    <ds:schemaRef ds:uri="Strauss.PersonalizationDefinition"/>
  </ds:schemaRefs>
</ds:datastoreItem>
</file>

<file path=customXml/itemProps32.xml><?xml version="1.0" encoding="utf-8"?>
<ds:datastoreItem xmlns:ds="http://schemas.openxmlformats.org/officeDocument/2006/customXml" ds:itemID="{0922084B-8305-43EB-AC66-D419C72C7EFF}">
  <ds:schemaRefs>
    <ds:schemaRef ds:uri="Strauss.PersonalizationDefinition"/>
  </ds:schemaRefs>
</ds:datastoreItem>
</file>

<file path=docProps/app.xml><?xml version="1.0" encoding="utf-8"?>
<Properties xmlns="http://schemas.openxmlformats.org/officeDocument/2006/extended-properties" xmlns:vt="http://schemas.openxmlformats.org/officeDocument/2006/docPropsVTypes">
  <Template/>
  <TotalTime>15584</TotalTime>
  <Words>1604</Words>
  <Application>Microsoft Office PowerPoint</Application>
  <PresentationFormat>Custom</PresentationFormat>
  <Paragraphs>259</Paragraphs>
  <Slides>17</Slides>
  <Notes>13</Notes>
  <HiddenSlides>2</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17</vt:i4>
      </vt:variant>
    </vt:vector>
  </HeadingPairs>
  <TitlesOfParts>
    <vt:vector size="25" baseType="lpstr">
      <vt:lpstr>Arial</vt:lpstr>
      <vt:lpstr>Calibri</vt:lpstr>
      <vt:lpstr>Calibri Light</vt:lpstr>
      <vt:lpstr>Fidelity Sans</vt:lpstr>
      <vt:lpstr>Verdana</vt:lpstr>
      <vt:lpstr>Wingdings</vt:lpstr>
      <vt:lpstr>Custom Design</vt:lpstr>
      <vt:lpstr>1_Custom Design</vt:lpstr>
      <vt:lpstr>SECURE 2.0 Act  of 2022</vt:lpstr>
      <vt:lpstr>Provision Timeline</vt:lpstr>
      <vt:lpstr>SECURE 2.0</vt:lpstr>
      <vt:lpstr>SECURE 2.0</vt:lpstr>
      <vt:lpstr>Guiding our participant strategy</vt:lpstr>
      <vt:lpstr>Increase to RMD Age</vt:lpstr>
      <vt:lpstr>Adding a Roth source account</vt:lpstr>
      <vt:lpstr>Long-Term Part-Time (LTPT)</vt:lpstr>
      <vt:lpstr>In-Plan Emergency Savings Accounts</vt:lpstr>
      <vt:lpstr>Student Loan Payments</vt:lpstr>
      <vt:lpstr>Auto Portability (AP)</vt:lpstr>
      <vt:lpstr>New withdrawal types</vt:lpstr>
      <vt:lpstr>Higher Catch-Up Limit for Participants</vt:lpstr>
      <vt:lpstr>Additional Resources</vt:lpstr>
      <vt:lpstr>Disclosures</vt:lpstr>
      <vt:lpstr>Timeline</vt:lpstr>
      <vt:lpstr>Timeline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SECURE_Participant Comms</dc:title>
  <dc:creator>Vient, John</dc:creator>
  <cp:lastModifiedBy>Lombardo, Gina</cp:lastModifiedBy>
  <cp:revision>11</cp:revision>
  <cp:lastPrinted>2019-10-11T15:47:54Z</cp:lastPrinted>
  <dcterms:created xsi:type="dcterms:W3CDTF">2019-09-11T19:01:58Z</dcterms:created>
  <dcterms:modified xsi:type="dcterms:W3CDTF">2024-11-20T14:40:53Z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0x010100561E423D9BCAB145B1C03418D84A6E87</vt:lpwstr>
  </property>
  <property fmtid="{D5CDD505-2E9C-101B-9397-08002B2CF9AE}" pid="3" name="MediaServiceImageTags">
    <vt:lpwstr/>
  </property>
</Properties>
</file>